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3.xml" ContentType="application/vnd.openxmlformats-officedocument.theme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heme/theme4.xml" ContentType="application/vnd.openxmlformats-officedocument.theme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28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6" r:id="rId2"/>
    <p:sldMasterId id="2147483672" r:id="rId3"/>
  </p:sldMasterIdLst>
  <p:notesMasterIdLst>
    <p:notesMasterId r:id="rId19"/>
  </p:notesMasterIdLst>
  <p:sldIdLst>
    <p:sldId id="270" r:id="rId4"/>
    <p:sldId id="274" r:id="rId5"/>
    <p:sldId id="272" r:id="rId6"/>
    <p:sldId id="289" r:id="rId7"/>
    <p:sldId id="301" r:id="rId8"/>
    <p:sldId id="299" r:id="rId9"/>
    <p:sldId id="294" r:id="rId10"/>
    <p:sldId id="290" r:id="rId11"/>
    <p:sldId id="300" r:id="rId12"/>
    <p:sldId id="292" r:id="rId13"/>
    <p:sldId id="293" r:id="rId14"/>
    <p:sldId id="296" r:id="rId15"/>
    <p:sldId id="298" r:id="rId16"/>
    <p:sldId id="297" r:id="rId17"/>
    <p:sldId id="302" r:id="rId18"/>
  </p:sldIdLst>
  <p:sldSz cx="12192000" cy="6858000"/>
  <p:notesSz cx="6858000" cy="9144000"/>
  <p:custDataLst>
    <p:tags r:id="rId20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7310" userDrawn="1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F3F4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6" d="100"/>
          <a:sy n="66" d="100"/>
        </p:scale>
        <p:origin x="600" y="32"/>
      </p:cViewPr>
      <p:guideLst>
        <p:guide pos="731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" Type="http://schemas.openxmlformats.org/officeDocument/2006/relationships/slideMaster" Target="slideMasters/slideMaster3.xml"/><Relationship Id="rId21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A4D669-94F9-4D70-8C76-4C2D35D4E5D0}" type="datetimeFigureOut">
              <a:rPr lang="en-US" smtClean="0"/>
              <a:t>3/9/2022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FF1FBE-56EB-4949-9CC0-596323F099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4076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5A0010E-9B7C-4109-8B7A-732433805D90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/>
                <a:ea typeface="ＭＳ Ｐゴシック" charset="0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/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372615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5A0010E-9B7C-4109-8B7A-732433805D90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/>
                <a:ea typeface="ＭＳ Ｐゴシック" charset="0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/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778069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5A0010E-9B7C-4109-8B7A-732433805D90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/>
                <a:ea typeface="ＭＳ Ｐゴシック" charset="0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/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794495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5A0010E-9B7C-4109-8B7A-732433805D90}" type="slidenum">
              <a:rPr lang="en-GB" smtClean="0"/>
              <a:pPr>
                <a:defRPr/>
              </a:pPr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349573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5A0010E-9B7C-4109-8B7A-732433805D90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/>
                <a:ea typeface="ＭＳ Ｐゴシック" charset="0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/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338133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5A0010E-9B7C-4109-8B7A-732433805D90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/>
                <a:ea typeface="ＭＳ Ｐゴシック" charset="0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/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098338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5A0010E-9B7C-4109-8B7A-732433805D90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/>
                <a:ea typeface="ＭＳ Ｐゴシック" charset="0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/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377112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5A0010E-9B7C-4109-8B7A-732433805D90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/>
                <a:ea typeface="ＭＳ Ｐゴシック" charset="0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/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613206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5A0010E-9B7C-4109-8B7A-732433805D90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/>
                <a:ea typeface="ＭＳ Ｐゴシック" charset="0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/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332812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2.emf"/><Relationship Id="rId4" Type="http://schemas.openxmlformats.org/officeDocument/2006/relationships/oleObject" Target="../embeddings/oleObject2.bin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4.bin"/><Relationship Id="rId4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8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2.emf"/><Relationship Id="rId4" Type="http://schemas.openxmlformats.org/officeDocument/2006/relationships/oleObject" Target="../embeddings/oleObject5.bin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9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2.emf"/><Relationship Id="rId4" Type="http://schemas.openxmlformats.org/officeDocument/2006/relationships/oleObject" Target="../embeddings/oleObject6.bin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tags" Target="../tags/tag11.xml"/><Relationship Id="rId2" Type="http://schemas.openxmlformats.org/officeDocument/2006/relationships/tags" Target="../tags/tag10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7.bin"/><Relationship Id="rId4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9.bin"/><Relationship Id="rId4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16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2.emf"/><Relationship Id="rId4" Type="http://schemas.openxmlformats.org/officeDocument/2006/relationships/oleObject" Target="../embeddings/oleObject10.bin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17.xml"/><Relationship Id="rId1" Type="http://schemas.openxmlformats.org/officeDocument/2006/relationships/vmlDrawing" Target="../drawings/vmlDrawing11.vml"/><Relationship Id="rId5" Type="http://schemas.openxmlformats.org/officeDocument/2006/relationships/image" Target="../media/image2.emf"/><Relationship Id="rId4" Type="http://schemas.openxmlformats.org/officeDocument/2006/relationships/oleObject" Target="../embeddings/oleObject11.bin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tags" Target="../tags/tag19.xml"/><Relationship Id="rId2" Type="http://schemas.openxmlformats.org/officeDocument/2006/relationships/tags" Target="../tags/tag18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12.bin"/><Relationship Id="rId4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9F8517-1271-4F8B-9742-ECB8BBF22693}" type="datetimeFigureOut">
              <a:rPr lang="en-US" smtClean="0"/>
              <a:t>3/9/2022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5E8AC-419F-4042-B411-DD352FDC2C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0156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9F8517-1271-4F8B-9742-ECB8BBF22693}" type="datetimeFigureOut">
              <a:rPr lang="en-US" smtClean="0"/>
              <a:t>3/9/2022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5E8AC-419F-4042-B411-DD352FDC2C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402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9F8517-1271-4F8B-9742-ECB8BBF22693}" type="datetimeFigureOut">
              <a:rPr lang="en-US" smtClean="0"/>
              <a:t>3/9/2022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5E8AC-419F-4042-B411-DD352FDC2C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1746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680" y="1680"/>
          <a:ext cx="1681" cy="16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0" name="think-cell Slide" r:id="rId4" imgW="216" imgH="216" progId="TCLayout.ActiveDocument.1">
                  <p:embed/>
                </p:oleObj>
              </mc:Choice>
              <mc:Fallback>
                <p:oleObj name="think-cell Slide" r:id="rId4" imgW="216" imgH="216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680" y="1680"/>
                        <a:ext cx="1681" cy="168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itle 7">
            <a:extLst>
              <a:ext uri="{FF2B5EF4-FFF2-40B4-BE49-F238E27FC236}">
                <a16:creationId xmlns:a16="http://schemas.microsoft.com/office/drawing/2014/main" id="{8A6F1540-D306-D44E-B1B3-1ACCF1041F7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4315" y="630872"/>
            <a:ext cx="11048532" cy="415491"/>
          </a:xfrm>
          <a:prstGeom prst="rect">
            <a:avLst/>
          </a:prstGeom>
        </p:spPr>
        <p:txBody>
          <a:bodyPr anchor="b" anchorCtr="0"/>
          <a:lstStyle>
            <a:lvl1pPr>
              <a:defRPr/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15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588012" y="1939304"/>
            <a:ext cx="3645672" cy="359017"/>
          </a:xfrm>
          <a:prstGeom prst="rect">
            <a:avLst/>
          </a:prstGeom>
        </p:spPr>
        <p:txBody>
          <a:bodyPr anchor="ctr" anchorCtr="0"/>
          <a:lstStyle>
            <a:lvl1pPr>
              <a:defRPr sz="1270"/>
            </a:lvl1pPr>
          </a:lstStyle>
          <a:p>
            <a:pPr lvl="0"/>
            <a:r>
              <a:rPr lang="en-US" dirty="0"/>
              <a:t>Edit text</a:t>
            </a:r>
            <a:endParaRPr lang="en-GB" dirty="0"/>
          </a:p>
        </p:txBody>
      </p:sp>
      <p:sp>
        <p:nvSpPr>
          <p:cNvPr id="16" name="Text Placeholder 16"/>
          <p:cNvSpPr>
            <a:spLocks noGrp="1"/>
          </p:cNvSpPr>
          <p:nvPr>
            <p:ph type="body" sz="quarter" idx="18" hasCustomPrompt="1"/>
          </p:nvPr>
        </p:nvSpPr>
        <p:spPr>
          <a:xfrm>
            <a:off x="588012" y="2330003"/>
            <a:ext cx="3654313" cy="359017"/>
          </a:xfrm>
          <a:prstGeom prst="rect">
            <a:avLst/>
          </a:prstGeom>
        </p:spPr>
        <p:txBody>
          <a:bodyPr anchor="ctr" anchorCtr="0"/>
          <a:lstStyle>
            <a:lvl1pPr>
              <a:defRPr sz="1270"/>
            </a:lvl1pPr>
          </a:lstStyle>
          <a:p>
            <a:pPr lvl="0"/>
            <a:r>
              <a:rPr lang="en-US" dirty="0"/>
              <a:t>Edit text</a:t>
            </a:r>
            <a:endParaRPr lang="en-GB" dirty="0"/>
          </a:p>
        </p:txBody>
      </p:sp>
      <p:sp>
        <p:nvSpPr>
          <p:cNvPr id="18" name="Text Placeholder 16"/>
          <p:cNvSpPr>
            <a:spLocks noGrp="1"/>
          </p:cNvSpPr>
          <p:nvPr>
            <p:ph type="body" sz="quarter" idx="19" hasCustomPrompt="1"/>
          </p:nvPr>
        </p:nvSpPr>
        <p:spPr>
          <a:xfrm>
            <a:off x="579373" y="2713812"/>
            <a:ext cx="3645672" cy="359017"/>
          </a:xfrm>
          <a:prstGeom prst="rect">
            <a:avLst/>
          </a:prstGeom>
        </p:spPr>
        <p:txBody>
          <a:bodyPr anchor="ctr" anchorCtr="0"/>
          <a:lstStyle>
            <a:lvl1pPr>
              <a:defRPr sz="1270"/>
            </a:lvl1pPr>
          </a:lstStyle>
          <a:p>
            <a:pPr lvl="0"/>
            <a:r>
              <a:rPr lang="en-US" dirty="0"/>
              <a:t>Edit text</a:t>
            </a:r>
            <a:endParaRPr lang="en-GB" dirty="0"/>
          </a:p>
        </p:txBody>
      </p:sp>
      <p:sp>
        <p:nvSpPr>
          <p:cNvPr id="19" name="Text Placeholder 16"/>
          <p:cNvSpPr>
            <a:spLocks noGrp="1"/>
          </p:cNvSpPr>
          <p:nvPr>
            <p:ph type="body" sz="quarter" idx="20" hasCustomPrompt="1"/>
          </p:nvPr>
        </p:nvSpPr>
        <p:spPr>
          <a:xfrm>
            <a:off x="579372" y="3104510"/>
            <a:ext cx="3654313" cy="359017"/>
          </a:xfrm>
          <a:prstGeom prst="rect">
            <a:avLst/>
          </a:prstGeom>
        </p:spPr>
        <p:txBody>
          <a:bodyPr anchor="ctr" anchorCtr="0"/>
          <a:lstStyle>
            <a:lvl1pPr>
              <a:defRPr sz="1270"/>
            </a:lvl1pPr>
          </a:lstStyle>
          <a:p>
            <a:pPr lvl="0"/>
            <a:r>
              <a:rPr lang="en-US" dirty="0"/>
              <a:t>Edit text</a:t>
            </a:r>
            <a:endParaRPr lang="en-GB" dirty="0"/>
          </a:p>
        </p:txBody>
      </p:sp>
      <p:sp>
        <p:nvSpPr>
          <p:cNvPr id="20" name="Text Placeholder 16"/>
          <p:cNvSpPr>
            <a:spLocks noGrp="1"/>
          </p:cNvSpPr>
          <p:nvPr>
            <p:ph type="body" sz="quarter" idx="21" hasCustomPrompt="1"/>
          </p:nvPr>
        </p:nvSpPr>
        <p:spPr>
          <a:xfrm>
            <a:off x="585131" y="3488560"/>
            <a:ext cx="3645672" cy="359017"/>
          </a:xfrm>
          <a:prstGeom prst="rect">
            <a:avLst/>
          </a:prstGeom>
        </p:spPr>
        <p:txBody>
          <a:bodyPr anchor="ctr" anchorCtr="0"/>
          <a:lstStyle>
            <a:lvl1pPr>
              <a:defRPr sz="1270"/>
            </a:lvl1pPr>
          </a:lstStyle>
          <a:p>
            <a:pPr lvl="0"/>
            <a:r>
              <a:rPr lang="en-US" dirty="0"/>
              <a:t>Edit text</a:t>
            </a:r>
            <a:endParaRPr lang="en-GB" dirty="0"/>
          </a:p>
        </p:txBody>
      </p:sp>
      <p:sp>
        <p:nvSpPr>
          <p:cNvPr id="21" name="Text Placeholder 16"/>
          <p:cNvSpPr>
            <a:spLocks noGrp="1"/>
          </p:cNvSpPr>
          <p:nvPr>
            <p:ph type="body" sz="quarter" idx="22" hasCustomPrompt="1"/>
          </p:nvPr>
        </p:nvSpPr>
        <p:spPr>
          <a:xfrm>
            <a:off x="585130" y="3879258"/>
            <a:ext cx="3654313" cy="359017"/>
          </a:xfrm>
          <a:prstGeom prst="rect">
            <a:avLst/>
          </a:prstGeom>
        </p:spPr>
        <p:txBody>
          <a:bodyPr anchor="ctr" anchorCtr="0"/>
          <a:lstStyle>
            <a:lvl1pPr>
              <a:defRPr sz="1270"/>
            </a:lvl1pPr>
          </a:lstStyle>
          <a:p>
            <a:pPr lvl="0"/>
            <a:r>
              <a:rPr lang="en-US" dirty="0"/>
              <a:t>Edit text</a:t>
            </a:r>
            <a:endParaRPr lang="en-GB" dirty="0"/>
          </a:p>
        </p:txBody>
      </p:sp>
      <p:sp>
        <p:nvSpPr>
          <p:cNvPr id="22" name="Text Placeholder 16"/>
          <p:cNvSpPr>
            <a:spLocks noGrp="1"/>
          </p:cNvSpPr>
          <p:nvPr>
            <p:ph type="body" sz="quarter" idx="23" hasCustomPrompt="1"/>
          </p:nvPr>
        </p:nvSpPr>
        <p:spPr>
          <a:xfrm>
            <a:off x="590890" y="4291110"/>
            <a:ext cx="3654313" cy="359017"/>
          </a:xfrm>
          <a:prstGeom prst="rect">
            <a:avLst/>
          </a:prstGeom>
        </p:spPr>
        <p:txBody>
          <a:bodyPr anchor="ctr" anchorCtr="0"/>
          <a:lstStyle>
            <a:lvl1pPr>
              <a:defRPr sz="1270"/>
            </a:lvl1pPr>
          </a:lstStyle>
          <a:p>
            <a:pPr lvl="0"/>
            <a:r>
              <a:rPr lang="en-US" dirty="0"/>
              <a:t>Edit text</a:t>
            </a:r>
            <a:endParaRPr lang="en-GB" dirty="0"/>
          </a:p>
        </p:txBody>
      </p:sp>
      <p:sp>
        <p:nvSpPr>
          <p:cNvPr id="23" name="Text Placeholder 16"/>
          <p:cNvSpPr>
            <a:spLocks noGrp="1"/>
          </p:cNvSpPr>
          <p:nvPr>
            <p:ph type="body" sz="quarter" idx="24" hasCustomPrompt="1"/>
          </p:nvPr>
        </p:nvSpPr>
        <p:spPr>
          <a:xfrm>
            <a:off x="4283128" y="1945066"/>
            <a:ext cx="3645672" cy="359017"/>
          </a:xfrm>
          <a:prstGeom prst="rect">
            <a:avLst/>
          </a:prstGeom>
        </p:spPr>
        <p:txBody>
          <a:bodyPr anchor="ctr" anchorCtr="0"/>
          <a:lstStyle>
            <a:lvl1pPr>
              <a:defRPr sz="1270"/>
            </a:lvl1pPr>
          </a:lstStyle>
          <a:p>
            <a:pPr lvl="0"/>
            <a:r>
              <a:rPr lang="en-US" dirty="0"/>
              <a:t>Edit text</a:t>
            </a:r>
            <a:endParaRPr lang="en-GB" dirty="0"/>
          </a:p>
        </p:txBody>
      </p:sp>
      <p:sp>
        <p:nvSpPr>
          <p:cNvPr id="24" name="Text Placeholder 16"/>
          <p:cNvSpPr>
            <a:spLocks noGrp="1"/>
          </p:cNvSpPr>
          <p:nvPr>
            <p:ph type="body" sz="quarter" idx="25" hasCustomPrompt="1"/>
          </p:nvPr>
        </p:nvSpPr>
        <p:spPr>
          <a:xfrm>
            <a:off x="4283128" y="2335764"/>
            <a:ext cx="3654313" cy="359017"/>
          </a:xfrm>
          <a:prstGeom prst="rect">
            <a:avLst/>
          </a:prstGeom>
        </p:spPr>
        <p:txBody>
          <a:bodyPr anchor="ctr" anchorCtr="0"/>
          <a:lstStyle>
            <a:lvl1pPr>
              <a:defRPr sz="1270"/>
            </a:lvl1pPr>
          </a:lstStyle>
          <a:p>
            <a:pPr lvl="0"/>
            <a:r>
              <a:rPr lang="en-US" dirty="0"/>
              <a:t>Edit text</a:t>
            </a:r>
            <a:endParaRPr lang="en-GB" dirty="0"/>
          </a:p>
        </p:txBody>
      </p:sp>
      <p:sp>
        <p:nvSpPr>
          <p:cNvPr id="25" name="Text Placeholder 16"/>
          <p:cNvSpPr>
            <a:spLocks noGrp="1"/>
          </p:cNvSpPr>
          <p:nvPr>
            <p:ph type="body" sz="quarter" idx="26" hasCustomPrompt="1"/>
          </p:nvPr>
        </p:nvSpPr>
        <p:spPr>
          <a:xfrm>
            <a:off x="4274488" y="2719572"/>
            <a:ext cx="3645672" cy="359017"/>
          </a:xfrm>
          <a:prstGeom prst="rect">
            <a:avLst/>
          </a:prstGeom>
        </p:spPr>
        <p:txBody>
          <a:bodyPr anchor="ctr" anchorCtr="0"/>
          <a:lstStyle>
            <a:lvl1pPr>
              <a:defRPr sz="1270"/>
            </a:lvl1pPr>
          </a:lstStyle>
          <a:p>
            <a:pPr lvl="0"/>
            <a:r>
              <a:rPr lang="en-US" dirty="0"/>
              <a:t>Edit text</a:t>
            </a:r>
            <a:endParaRPr lang="en-GB" dirty="0"/>
          </a:p>
        </p:txBody>
      </p:sp>
      <p:sp>
        <p:nvSpPr>
          <p:cNvPr id="26" name="Text Placeholder 16"/>
          <p:cNvSpPr>
            <a:spLocks noGrp="1"/>
          </p:cNvSpPr>
          <p:nvPr>
            <p:ph type="body" sz="quarter" idx="27" hasCustomPrompt="1"/>
          </p:nvPr>
        </p:nvSpPr>
        <p:spPr>
          <a:xfrm>
            <a:off x="4274487" y="3110271"/>
            <a:ext cx="3654313" cy="359017"/>
          </a:xfrm>
          <a:prstGeom prst="rect">
            <a:avLst/>
          </a:prstGeom>
        </p:spPr>
        <p:txBody>
          <a:bodyPr anchor="ctr" anchorCtr="0"/>
          <a:lstStyle>
            <a:lvl1pPr>
              <a:defRPr sz="1270"/>
            </a:lvl1pPr>
          </a:lstStyle>
          <a:p>
            <a:pPr lvl="0"/>
            <a:r>
              <a:rPr lang="en-US" dirty="0"/>
              <a:t>Edit text</a:t>
            </a:r>
            <a:endParaRPr lang="en-GB" dirty="0"/>
          </a:p>
        </p:txBody>
      </p:sp>
      <p:sp>
        <p:nvSpPr>
          <p:cNvPr id="27" name="Text Placeholder 16"/>
          <p:cNvSpPr>
            <a:spLocks noGrp="1"/>
          </p:cNvSpPr>
          <p:nvPr>
            <p:ph type="body" sz="quarter" idx="28" hasCustomPrompt="1"/>
          </p:nvPr>
        </p:nvSpPr>
        <p:spPr>
          <a:xfrm>
            <a:off x="4280246" y="3494322"/>
            <a:ext cx="3645672" cy="359017"/>
          </a:xfrm>
          <a:prstGeom prst="rect">
            <a:avLst/>
          </a:prstGeom>
        </p:spPr>
        <p:txBody>
          <a:bodyPr anchor="ctr" anchorCtr="0"/>
          <a:lstStyle>
            <a:lvl1pPr>
              <a:defRPr sz="1270"/>
            </a:lvl1pPr>
          </a:lstStyle>
          <a:p>
            <a:pPr lvl="0"/>
            <a:r>
              <a:rPr lang="en-US" dirty="0"/>
              <a:t>Edit text</a:t>
            </a:r>
            <a:endParaRPr lang="en-GB" dirty="0"/>
          </a:p>
        </p:txBody>
      </p:sp>
      <p:sp>
        <p:nvSpPr>
          <p:cNvPr id="28" name="Text Placeholder 16"/>
          <p:cNvSpPr>
            <a:spLocks noGrp="1"/>
          </p:cNvSpPr>
          <p:nvPr>
            <p:ph type="body" sz="quarter" idx="29" hasCustomPrompt="1"/>
          </p:nvPr>
        </p:nvSpPr>
        <p:spPr>
          <a:xfrm>
            <a:off x="4280246" y="3885020"/>
            <a:ext cx="3654313" cy="359017"/>
          </a:xfrm>
          <a:prstGeom prst="rect">
            <a:avLst/>
          </a:prstGeom>
        </p:spPr>
        <p:txBody>
          <a:bodyPr anchor="ctr" anchorCtr="0"/>
          <a:lstStyle>
            <a:lvl1pPr>
              <a:defRPr sz="1270"/>
            </a:lvl1pPr>
          </a:lstStyle>
          <a:p>
            <a:pPr lvl="0"/>
            <a:r>
              <a:rPr lang="en-US" dirty="0"/>
              <a:t>Edit text</a:t>
            </a:r>
            <a:endParaRPr lang="en-GB" dirty="0"/>
          </a:p>
        </p:txBody>
      </p:sp>
      <p:sp>
        <p:nvSpPr>
          <p:cNvPr id="29" name="Text Placeholder 16"/>
          <p:cNvSpPr>
            <a:spLocks noGrp="1"/>
          </p:cNvSpPr>
          <p:nvPr>
            <p:ph type="body" sz="quarter" idx="30" hasCustomPrompt="1"/>
          </p:nvPr>
        </p:nvSpPr>
        <p:spPr>
          <a:xfrm>
            <a:off x="4286006" y="4296872"/>
            <a:ext cx="3654313" cy="359017"/>
          </a:xfrm>
          <a:prstGeom prst="rect">
            <a:avLst/>
          </a:prstGeom>
        </p:spPr>
        <p:txBody>
          <a:bodyPr anchor="ctr" anchorCtr="0"/>
          <a:lstStyle>
            <a:lvl1pPr>
              <a:defRPr sz="1270"/>
            </a:lvl1pPr>
          </a:lstStyle>
          <a:p>
            <a:pPr lvl="0"/>
            <a:r>
              <a:rPr lang="en-US" dirty="0"/>
              <a:t>Edit text</a:t>
            </a:r>
            <a:endParaRPr lang="en-GB" dirty="0"/>
          </a:p>
        </p:txBody>
      </p:sp>
      <p:sp>
        <p:nvSpPr>
          <p:cNvPr id="30" name="Text Placeholder 16"/>
          <p:cNvSpPr>
            <a:spLocks noGrp="1"/>
          </p:cNvSpPr>
          <p:nvPr>
            <p:ph type="body" sz="quarter" idx="31" hasCustomPrompt="1"/>
          </p:nvPr>
        </p:nvSpPr>
        <p:spPr>
          <a:xfrm>
            <a:off x="7969606" y="1942185"/>
            <a:ext cx="3645672" cy="359017"/>
          </a:xfrm>
          <a:prstGeom prst="rect">
            <a:avLst/>
          </a:prstGeom>
        </p:spPr>
        <p:txBody>
          <a:bodyPr anchor="ctr" anchorCtr="0"/>
          <a:lstStyle>
            <a:lvl1pPr>
              <a:defRPr sz="1270"/>
            </a:lvl1pPr>
          </a:lstStyle>
          <a:p>
            <a:pPr lvl="0"/>
            <a:r>
              <a:rPr lang="en-US" dirty="0"/>
              <a:t>Edit text</a:t>
            </a:r>
            <a:endParaRPr lang="en-GB" dirty="0"/>
          </a:p>
        </p:txBody>
      </p:sp>
      <p:sp>
        <p:nvSpPr>
          <p:cNvPr id="31" name="Text Placeholder 16"/>
          <p:cNvSpPr>
            <a:spLocks noGrp="1"/>
          </p:cNvSpPr>
          <p:nvPr>
            <p:ph type="body" sz="quarter" idx="32" hasCustomPrompt="1"/>
          </p:nvPr>
        </p:nvSpPr>
        <p:spPr>
          <a:xfrm>
            <a:off x="7969606" y="2332884"/>
            <a:ext cx="3654313" cy="359017"/>
          </a:xfrm>
          <a:prstGeom prst="rect">
            <a:avLst/>
          </a:prstGeom>
        </p:spPr>
        <p:txBody>
          <a:bodyPr anchor="ctr" anchorCtr="0"/>
          <a:lstStyle>
            <a:lvl1pPr>
              <a:defRPr sz="1270"/>
            </a:lvl1pPr>
          </a:lstStyle>
          <a:p>
            <a:pPr lvl="0"/>
            <a:r>
              <a:rPr lang="en-US" dirty="0"/>
              <a:t>Edit text</a:t>
            </a:r>
            <a:endParaRPr lang="en-GB" dirty="0"/>
          </a:p>
        </p:txBody>
      </p:sp>
      <p:sp>
        <p:nvSpPr>
          <p:cNvPr id="32" name="Text Placeholder 16"/>
          <p:cNvSpPr>
            <a:spLocks noGrp="1"/>
          </p:cNvSpPr>
          <p:nvPr>
            <p:ph type="body" sz="quarter" idx="33" hasCustomPrompt="1"/>
          </p:nvPr>
        </p:nvSpPr>
        <p:spPr>
          <a:xfrm>
            <a:off x="7960967" y="2716692"/>
            <a:ext cx="3645672" cy="359017"/>
          </a:xfrm>
          <a:prstGeom prst="rect">
            <a:avLst/>
          </a:prstGeom>
        </p:spPr>
        <p:txBody>
          <a:bodyPr anchor="ctr" anchorCtr="0"/>
          <a:lstStyle>
            <a:lvl1pPr>
              <a:defRPr sz="1270"/>
            </a:lvl1pPr>
          </a:lstStyle>
          <a:p>
            <a:pPr lvl="0"/>
            <a:r>
              <a:rPr lang="en-US" dirty="0"/>
              <a:t>Edit text</a:t>
            </a:r>
            <a:endParaRPr lang="en-GB" dirty="0"/>
          </a:p>
        </p:txBody>
      </p:sp>
      <p:sp>
        <p:nvSpPr>
          <p:cNvPr id="33" name="Text Placeholder 16"/>
          <p:cNvSpPr>
            <a:spLocks noGrp="1"/>
          </p:cNvSpPr>
          <p:nvPr>
            <p:ph type="body" sz="quarter" idx="34" hasCustomPrompt="1"/>
          </p:nvPr>
        </p:nvSpPr>
        <p:spPr>
          <a:xfrm>
            <a:off x="7960967" y="3107390"/>
            <a:ext cx="3654313" cy="359017"/>
          </a:xfrm>
          <a:prstGeom prst="rect">
            <a:avLst/>
          </a:prstGeom>
        </p:spPr>
        <p:txBody>
          <a:bodyPr anchor="ctr" anchorCtr="0"/>
          <a:lstStyle>
            <a:lvl1pPr>
              <a:defRPr sz="1270"/>
            </a:lvl1pPr>
          </a:lstStyle>
          <a:p>
            <a:pPr lvl="0"/>
            <a:r>
              <a:rPr lang="en-US" dirty="0"/>
              <a:t>Edit text</a:t>
            </a:r>
            <a:endParaRPr lang="en-GB" dirty="0"/>
          </a:p>
        </p:txBody>
      </p:sp>
      <p:sp>
        <p:nvSpPr>
          <p:cNvPr id="34" name="Text Placeholder 16"/>
          <p:cNvSpPr>
            <a:spLocks noGrp="1"/>
          </p:cNvSpPr>
          <p:nvPr>
            <p:ph type="body" sz="quarter" idx="35" hasCustomPrompt="1"/>
          </p:nvPr>
        </p:nvSpPr>
        <p:spPr>
          <a:xfrm>
            <a:off x="7966725" y="3491441"/>
            <a:ext cx="3645672" cy="359017"/>
          </a:xfrm>
          <a:prstGeom prst="rect">
            <a:avLst/>
          </a:prstGeom>
        </p:spPr>
        <p:txBody>
          <a:bodyPr anchor="ctr" anchorCtr="0"/>
          <a:lstStyle>
            <a:lvl1pPr>
              <a:defRPr sz="1270"/>
            </a:lvl1pPr>
          </a:lstStyle>
          <a:p>
            <a:pPr lvl="0"/>
            <a:r>
              <a:rPr lang="en-US" dirty="0"/>
              <a:t>Edit text</a:t>
            </a:r>
            <a:endParaRPr lang="en-GB" dirty="0"/>
          </a:p>
        </p:txBody>
      </p:sp>
      <p:sp>
        <p:nvSpPr>
          <p:cNvPr id="35" name="Text Placeholder 16"/>
          <p:cNvSpPr>
            <a:spLocks noGrp="1"/>
          </p:cNvSpPr>
          <p:nvPr>
            <p:ph type="body" sz="quarter" idx="36" hasCustomPrompt="1"/>
          </p:nvPr>
        </p:nvSpPr>
        <p:spPr>
          <a:xfrm>
            <a:off x="7966724" y="3882139"/>
            <a:ext cx="3654313" cy="359017"/>
          </a:xfrm>
          <a:prstGeom prst="rect">
            <a:avLst/>
          </a:prstGeom>
        </p:spPr>
        <p:txBody>
          <a:bodyPr anchor="ctr" anchorCtr="0"/>
          <a:lstStyle>
            <a:lvl1pPr>
              <a:defRPr sz="1270"/>
            </a:lvl1pPr>
          </a:lstStyle>
          <a:p>
            <a:pPr lvl="0"/>
            <a:r>
              <a:rPr lang="en-US" dirty="0"/>
              <a:t>Edit text</a:t>
            </a:r>
            <a:endParaRPr lang="en-GB" dirty="0"/>
          </a:p>
        </p:txBody>
      </p:sp>
      <p:sp>
        <p:nvSpPr>
          <p:cNvPr id="36" name="Text Placeholder 16"/>
          <p:cNvSpPr>
            <a:spLocks noGrp="1"/>
          </p:cNvSpPr>
          <p:nvPr>
            <p:ph type="body" sz="quarter" idx="37" hasCustomPrompt="1"/>
          </p:nvPr>
        </p:nvSpPr>
        <p:spPr>
          <a:xfrm>
            <a:off x="7972484" y="4293992"/>
            <a:ext cx="3654313" cy="359017"/>
          </a:xfrm>
          <a:prstGeom prst="rect">
            <a:avLst/>
          </a:prstGeom>
        </p:spPr>
        <p:txBody>
          <a:bodyPr anchor="ctr" anchorCtr="0"/>
          <a:lstStyle>
            <a:lvl1pPr>
              <a:defRPr sz="1270"/>
            </a:lvl1pPr>
          </a:lstStyle>
          <a:p>
            <a:pPr lvl="0"/>
            <a:r>
              <a:rPr lang="en-US" dirty="0"/>
              <a:t>Edit text</a:t>
            </a:r>
            <a:endParaRPr lang="en-GB" dirty="0"/>
          </a:p>
        </p:txBody>
      </p:sp>
      <p:sp>
        <p:nvSpPr>
          <p:cNvPr id="37" name="Footer Placeholder 3">
            <a:extLst>
              <a:ext uri="{FF2B5EF4-FFF2-40B4-BE49-F238E27FC236}">
                <a16:creationId xmlns:a16="http://schemas.microsoft.com/office/drawing/2014/main" id="{DBA440F4-82E0-7E45-8A6F-4A8C7572AE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44316" y="261077"/>
            <a:ext cx="3809839" cy="221938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marR="0" indent="0" algn="l" defTabSz="48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5" b="0" i="0">
                <a:solidFill>
                  <a:schemeClr val="tx1"/>
                </a:solidFill>
                <a:latin typeface="Bentley Light" panose="020B0304040201020103" pitchFamily="34" charset="0"/>
              </a:defRPr>
            </a:lvl1pPr>
          </a:lstStyle>
          <a:p>
            <a:r>
              <a:rPr lang="en-US" dirty="0"/>
              <a:t>CLICK TO INSERT DOCUMENT / SECTION TITLE</a:t>
            </a:r>
          </a:p>
        </p:txBody>
      </p:sp>
      <p:sp>
        <p:nvSpPr>
          <p:cNvPr id="38" name="Slide Number Placeholder 5">
            <a:extLst>
              <a:ext uri="{FF2B5EF4-FFF2-40B4-BE49-F238E27FC236}">
                <a16:creationId xmlns:a16="http://schemas.microsoft.com/office/drawing/2014/main" id="{CC67CD5C-67EC-5144-B858-5347C50D1A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57775" y="1"/>
            <a:ext cx="761968" cy="571485"/>
          </a:xfrm>
          <a:prstGeom prst="rect">
            <a:avLst/>
          </a:prstGeom>
        </p:spPr>
        <p:txBody>
          <a:bodyPr lIns="0" tIns="0" rIns="0" bIns="0" anchor="b" anchorCtr="0"/>
          <a:lstStyle>
            <a:lvl1pPr algn="r">
              <a:defRPr b="0" i="0">
                <a:solidFill>
                  <a:schemeClr val="tx1"/>
                </a:solidFill>
                <a:latin typeface="Bentley Light" panose="020B0304040201020103" pitchFamily="34" charset="0"/>
              </a:defRPr>
            </a:lvl1pPr>
          </a:lstStyle>
          <a:p>
            <a:fld id="{BB1AD9A7-13C2-8C4C-A126-3658DA8EF69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95C486A1-9876-924E-85C2-906892F8B9AC}"/>
              </a:ext>
            </a:extLst>
          </p:cNvPr>
          <p:cNvCxnSpPr>
            <a:cxnSpLocks/>
          </p:cNvCxnSpPr>
          <p:nvPr userDrawn="1"/>
        </p:nvCxnSpPr>
        <p:spPr>
          <a:xfrm>
            <a:off x="571211" y="666731"/>
            <a:ext cx="11048532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91083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 1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681" y="1680"/>
          <a:ext cx="1681" cy="16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94" name="think-cell Slide" r:id="rId5" imgW="216" imgH="216" progId="TCLayout.ActiveDocument.1">
                  <p:embed/>
                </p:oleObj>
              </mc:Choice>
              <mc:Fallback>
                <p:oleObj name="think-cell Slide" r:id="rId5" imgW="216" imgH="216" progId="TCLayout.ActiveDocument.1">
                  <p:embed/>
                  <p:pic>
                    <p:nvPicPr>
                      <p:cNvPr id="5" name="Object 4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681" y="1680"/>
                        <a:ext cx="1681" cy="168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/>
          <p:cNvSpPr/>
          <p:nvPr>
            <p:custDataLst>
              <p:tags r:id="rId3"/>
            </p:custDataLst>
          </p:nvPr>
        </p:nvSpPr>
        <p:spPr>
          <a:xfrm>
            <a:off x="1" y="1"/>
            <a:ext cx="168003" cy="16800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430679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7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entley SemiBold" panose="020B0704020201020102" pitchFamily="34" charset="0"/>
              <a:ea typeface="+mj-ea"/>
              <a:cs typeface="+mj-cs"/>
              <a:sym typeface="Bentley SemiBold" panose="020B0704020201020102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44317" y="1447981"/>
            <a:ext cx="2000921" cy="4671832"/>
          </a:xfrm>
          <a:prstGeom prst="rect">
            <a:avLst/>
          </a:prstGeom>
        </p:spPr>
        <p:txBody>
          <a:bodyPr/>
          <a:lstStyle>
            <a:lvl1pPr>
              <a:defRPr sz="1068"/>
            </a:lvl1pPr>
            <a:lvl2pPr>
              <a:defRPr sz="1068"/>
            </a:lvl2pPr>
            <a:lvl3pPr>
              <a:defRPr sz="1068"/>
            </a:lvl3pPr>
            <a:lvl4pPr>
              <a:defRPr sz="1068"/>
            </a:lvl4pPr>
            <a:lvl5pPr>
              <a:defRPr sz="1068"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D6DE4C-D976-4B4B-B087-C035EF8D4F6F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553282" y="189659"/>
            <a:ext cx="3809839" cy="293355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marR="0" indent="0" algn="l" defTabSz="43067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95" b="0" i="0">
                <a:solidFill>
                  <a:schemeClr val="tx1"/>
                </a:solidFill>
                <a:latin typeface="Bentley Light" panose="020B0404020201020102" pitchFamily="34" charset="77"/>
              </a:defRPr>
            </a:lvl1pPr>
          </a:lstStyle>
          <a:p>
            <a:pPr>
              <a:defRPr/>
            </a:pPr>
            <a:endParaRPr lang="en-GB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5C486A1-9876-924E-85C2-906892F8B9AC}"/>
              </a:ext>
            </a:extLst>
          </p:cNvPr>
          <p:cNvCxnSpPr>
            <a:cxnSpLocks/>
          </p:cNvCxnSpPr>
          <p:nvPr/>
        </p:nvCxnSpPr>
        <p:spPr>
          <a:xfrm>
            <a:off x="571211" y="666731"/>
            <a:ext cx="11048532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CC67CD5C-67EC-5144-B858-5347C50D1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57775" y="1"/>
            <a:ext cx="761968" cy="571485"/>
          </a:xfrm>
          <a:prstGeom prst="rect">
            <a:avLst/>
          </a:prstGeom>
        </p:spPr>
        <p:txBody>
          <a:bodyPr lIns="0" tIns="0" rIns="0" bIns="0" anchor="b" anchorCtr="0"/>
          <a:lstStyle>
            <a:lvl1pPr algn="r">
              <a:defRPr b="0" i="0">
                <a:solidFill>
                  <a:schemeClr val="tx1"/>
                </a:solidFill>
                <a:latin typeface="Bentley Light" panose="020B0404020201020102" pitchFamily="34" charset="77"/>
              </a:defRPr>
            </a:lvl1pPr>
          </a:lstStyle>
          <a:p>
            <a:pPr>
              <a:defRPr/>
            </a:pPr>
            <a:fld id="{C1A46B1E-1CF5-4801-894B-F57DA2C6389A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8A6F1540-D306-D44E-B1B3-1ACCF1041F7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3281" y="474879"/>
            <a:ext cx="11048532" cy="571485"/>
          </a:xfrm>
          <a:prstGeom prst="rect">
            <a:avLst/>
          </a:prstGeom>
        </p:spPr>
        <p:txBody>
          <a:bodyPr anchor="b" anchorCtr="0"/>
          <a:lstStyle>
            <a:lvl1pPr>
              <a:defRPr b="1">
                <a:latin typeface="Bentley SemiBold" panose="020B0704020201020102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7"/>
          </p:nvPr>
        </p:nvSpPr>
        <p:spPr>
          <a:xfrm>
            <a:off x="2663826" y="1447981"/>
            <a:ext cx="8858348" cy="467183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147496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681" y="1680"/>
          <a:ext cx="1681" cy="16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18" name="think-cell Slide" r:id="rId4" imgW="216" imgH="216" progId="TCLayout.ActiveDocument.1">
                  <p:embed/>
                </p:oleObj>
              </mc:Choice>
              <mc:Fallback>
                <p:oleObj name="think-cell Slide" r:id="rId4" imgW="216" imgH="216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681" y="1680"/>
                        <a:ext cx="1681" cy="168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44317" y="1447981"/>
            <a:ext cx="2000921" cy="4671832"/>
          </a:xfrm>
          <a:prstGeom prst="rect">
            <a:avLst/>
          </a:prstGeom>
        </p:spPr>
        <p:txBody>
          <a:bodyPr/>
          <a:lstStyle>
            <a:lvl1pPr>
              <a:defRPr sz="1320" b="0" i="0">
                <a:latin typeface="Bentley" panose="020B0504020201020102" pitchFamily="34" charset="77"/>
              </a:defRPr>
            </a:lvl1pPr>
            <a:lvl2pPr marL="254338" indent="-254338">
              <a:lnSpc>
                <a:spcPct val="100000"/>
              </a:lnSpc>
              <a:spcAft>
                <a:spcPts val="189"/>
              </a:spcAft>
              <a:buNone/>
              <a:defRPr sz="1131"/>
            </a:lvl2pPr>
            <a:lvl3pPr marL="254338" indent="-254338">
              <a:lnSpc>
                <a:spcPct val="100000"/>
              </a:lnSpc>
              <a:spcAft>
                <a:spcPts val="189"/>
              </a:spcAft>
              <a:defRPr sz="1131"/>
            </a:lvl3pPr>
            <a:lvl4pPr marL="254338" indent="-254338">
              <a:lnSpc>
                <a:spcPct val="100000"/>
              </a:lnSpc>
              <a:spcAft>
                <a:spcPts val="189"/>
              </a:spcAft>
              <a:defRPr sz="1131"/>
            </a:lvl4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8A6F1540-D306-D44E-B1B3-1ACCF1041F7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4315" y="571486"/>
            <a:ext cx="11048532" cy="474878"/>
          </a:xfrm>
          <a:prstGeom prst="rect">
            <a:avLst/>
          </a:prstGeom>
        </p:spPr>
        <p:txBody>
          <a:bodyPr anchor="b" anchorCtr="0"/>
          <a:lstStyle/>
          <a:p>
            <a:r>
              <a:rPr lang="en-US" dirty="0"/>
              <a:t>CONTENTS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A7C1352-3D49-F849-9BC3-BC0AF9CD8F04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2675656" y="1447981"/>
            <a:ext cx="2000921" cy="4671832"/>
          </a:xfrm>
          <a:prstGeom prst="rect">
            <a:avLst/>
          </a:prstGeom>
        </p:spPr>
        <p:txBody>
          <a:bodyPr/>
          <a:lstStyle>
            <a:lvl1pPr>
              <a:defRPr sz="1320" b="0" i="0">
                <a:latin typeface="Bentley" panose="020B0504020201020102" pitchFamily="34" charset="77"/>
              </a:defRPr>
            </a:lvl1pPr>
            <a:lvl2pPr marL="254338" indent="-254338">
              <a:lnSpc>
                <a:spcPct val="100000"/>
              </a:lnSpc>
              <a:spcAft>
                <a:spcPts val="189"/>
              </a:spcAft>
              <a:buNone/>
              <a:defRPr sz="1131"/>
            </a:lvl2pPr>
            <a:lvl3pPr marL="254338" indent="-254338">
              <a:lnSpc>
                <a:spcPct val="100000"/>
              </a:lnSpc>
              <a:spcAft>
                <a:spcPts val="189"/>
              </a:spcAft>
              <a:defRPr sz="1131"/>
            </a:lvl3pPr>
            <a:lvl4pPr marL="254338" indent="-254338">
              <a:lnSpc>
                <a:spcPct val="100000"/>
              </a:lnSpc>
              <a:spcAft>
                <a:spcPts val="189"/>
              </a:spcAft>
              <a:defRPr sz="1131"/>
            </a:lvl4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1AA7CFB-7669-2648-A3E1-E647E531399E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4813590" y="1447981"/>
            <a:ext cx="2000921" cy="4671832"/>
          </a:xfrm>
          <a:prstGeom prst="rect">
            <a:avLst/>
          </a:prstGeom>
        </p:spPr>
        <p:txBody>
          <a:bodyPr/>
          <a:lstStyle>
            <a:lvl1pPr>
              <a:defRPr sz="1320" b="0" i="0">
                <a:latin typeface="Bentley" panose="020B0504020201020102" pitchFamily="34" charset="77"/>
              </a:defRPr>
            </a:lvl1pPr>
            <a:lvl2pPr marL="254338" indent="-254338">
              <a:lnSpc>
                <a:spcPct val="100000"/>
              </a:lnSpc>
              <a:spcAft>
                <a:spcPts val="189"/>
              </a:spcAft>
              <a:buNone/>
              <a:defRPr sz="1131"/>
            </a:lvl2pPr>
            <a:lvl3pPr marL="254338" indent="-254338">
              <a:lnSpc>
                <a:spcPct val="100000"/>
              </a:lnSpc>
              <a:spcAft>
                <a:spcPts val="189"/>
              </a:spcAft>
              <a:defRPr sz="1131"/>
            </a:lvl3pPr>
            <a:lvl4pPr marL="254338" indent="-254338">
              <a:lnSpc>
                <a:spcPct val="100000"/>
              </a:lnSpc>
              <a:spcAft>
                <a:spcPts val="189"/>
              </a:spcAft>
              <a:defRPr sz="1131"/>
            </a:lvl4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E4B4082-D988-5D43-9C32-2C7F747717ED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6953569" y="1447981"/>
            <a:ext cx="2000921" cy="4671832"/>
          </a:xfrm>
          <a:prstGeom prst="rect">
            <a:avLst/>
          </a:prstGeom>
        </p:spPr>
        <p:txBody>
          <a:bodyPr/>
          <a:lstStyle>
            <a:lvl1pPr>
              <a:defRPr sz="1320" b="0" i="0">
                <a:latin typeface="Bentley" panose="020B0504020201020102" pitchFamily="34" charset="77"/>
              </a:defRPr>
            </a:lvl1pPr>
            <a:lvl2pPr marL="254338" indent="-254338">
              <a:lnSpc>
                <a:spcPct val="100000"/>
              </a:lnSpc>
              <a:spcAft>
                <a:spcPts val="189"/>
              </a:spcAft>
              <a:buNone/>
              <a:defRPr sz="1131"/>
            </a:lvl2pPr>
            <a:lvl3pPr marL="254338" indent="-254338">
              <a:lnSpc>
                <a:spcPct val="100000"/>
              </a:lnSpc>
              <a:spcAft>
                <a:spcPts val="189"/>
              </a:spcAft>
              <a:defRPr sz="1131"/>
            </a:lvl3pPr>
            <a:lvl4pPr marL="254338" indent="-254338">
              <a:lnSpc>
                <a:spcPct val="100000"/>
              </a:lnSpc>
              <a:spcAft>
                <a:spcPts val="189"/>
              </a:spcAft>
              <a:defRPr sz="1131"/>
            </a:lvl4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45B8DE4D-1F9B-7341-8CB2-D70634815B55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9099886" y="1447981"/>
            <a:ext cx="2000921" cy="4671832"/>
          </a:xfrm>
          <a:prstGeom prst="rect">
            <a:avLst/>
          </a:prstGeom>
        </p:spPr>
        <p:txBody>
          <a:bodyPr/>
          <a:lstStyle>
            <a:lvl1pPr>
              <a:defRPr sz="1320" b="0" i="0">
                <a:latin typeface="Bentley" panose="020B0504020201020102" pitchFamily="34" charset="77"/>
              </a:defRPr>
            </a:lvl1pPr>
            <a:lvl2pPr marL="254338" indent="-254338">
              <a:lnSpc>
                <a:spcPct val="100000"/>
              </a:lnSpc>
              <a:spcAft>
                <a:spcPts val="189"/>
              </a:spcAft>
              <a:buNone/>
              <a:defRPr sz="1131"/>
            </a:lvl2pPr>
            <a:lvl3pPr marL="254338" indent="-254338">
              <a:lnSpc>
                <a:spcPct val="100000"/>
              </a:lnSpc>
              <a:spcAft>
                <a:spcPts val="189"/>
              </a:spcAft>
              <a:defRPr sz="1131"/>
            </a:lvl3pPr>
            <a:lvl4pPr marL="254338" indent="-254338">
              <a:lnSpc>
                <a:spcPct val="100000"/>
              </a:lnSpc>
              <a:spcAft>
                <a:spcPts val="189"/>
              </a:spcAft>
              <a:defRPr sz="1131"/>
            </a:lvl4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4" name="Footer Placeholder 3">
            <a:extLst>
              <a:ext uri="{FF2B5EF4-FFF2-40B4-BE49-F238E27FC236}">
                <a16:creationId xmlns:a16="http://schemas.microsoft.com/office/drawing/2014/main" id="{DBA440F4-82E0-7E45-8A6F-4A8C7572AE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44317" y="268941"/>
            <a:ext cx="3809839" cy="214074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marR="0" indent="0" algn="l" defTabSz="43067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95" b="0" i="0">
                <a:solidFill>
                  <a:schemeClr val="tx1"/>
                </a:solidFill>
                <a:latin typeface="Bentley Light" panose="020B0404020201020102" pitchFamily="34" charset="77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CC67CD5C-67EC-5144-B858-5347C50D1A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57775" y="1"/>
            <a:ext cx="761968" cy="571485"/>
          </a:xfrm>
          <a:prstGeom prst="rect">
            <a:avLst/>
          </a:prstGeom>
        </p:spPr>
        <p:txBody>
          <a:bodyPr lIns="0" tIns="0" rIns="0" bIns="0" anchor="b" anchorCtr="0"/>
          <a:lstStyle>
            <a:lvl1pPr algn="r">
              <a:defRPr b="0" i="0">
                <a:solidFill>
                  <a:schemeClr val="tx1"/>
                </a:solidFill>
                <a:latin typeface="Bentley Light" panose="020B0404020201020102" pitchFamily="34" charset="77"/>
              </a:defRPr>
            </a:lvl1pPr>
          </a:lstStyle>
          <a:p>
            <a:pPr>
              <a:defRPr/>
            </a:pPr>
            <a:fld id="{C1A46B1E-1CF5-4801-894B-F57DA2C6389A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5C486A1-9876-924E-85C2-906892F8B9AC}"/>
              </a:ext>
            </a:extLst>
          </p:cNvPr>
          <p:cNvCxnSpPr>
            <a:cxnSpLocks/>
          </p:cNvCxnSpPr>
          <p:nvPr/>
        </p:nvCxnSpPr>
        <p:spPr>
          <a:xfrm>
            <a:off x="571211" y="666731"/>
            <a:ext cx="11048532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02913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681" y="1680"/>
          <a:ext cx="1681" cy="16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42" name="think-cell Slide" r:id="rId4" imgW="216" imgH="216" progId="TCLayout.ActiveDocument.1">
                  <p:embed/>
                </p:oleObj>
              </mc:Choice>
              <mc:Fallback>
                <p:oleObj name="think-cell Slide" r:id="rId4" imgW="216" imgH="216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681" y="1680"/>
                        <a:ext cx="1681" cy="168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itle 7">
            <a:extLst>
              <a:ext uri="{FF2B5EF4-FFF2-40B4-BE49-F238E27FC236}">
                <a16:creationId xmlns:a16="http://schemas.microsoft.com/office/drawing/2014/main" id="{8A6F1540-D306-D44E-B1B3-1ACCF1041F7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4315" y="630872"/>
            <a:ext cx="11048532" cy="415491"/>
          </a:xfrm>
          <a:prstGeom prst="rect">
            <a:avLst/>
          </a:prstGeom>
        </p:spPr>
        <p:txBody>
          <a:bodyPr anchor="b" anchorCtr="0"/>
          <a:lstStyle>
            <a:lvl1pPr>
              <a:defRPr/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15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588013" y="1939304"/>
            <a:ext cx="3645673" cy="359017"/>
          </a:xfrm>
          <a:prstGeom prst="rect">
            <a:avLst/>
          </a:prstGeom>
        </p:spPr>
        <p:txBody>
          <a:bodyPr anchor="ctr" anchorCtr="0"/>
          <a:lstStyle>
            <a:lvl1pPr>
              <a:defRPr sz="1131"/>
            </a:lvl1pPr>
          </a:lstStyle>
          <a:p>
            <a:pPr lvl="0"/>
            <a:r>
              <a:rPr lang="en-US" dirty="0"/>
              <a:t>Edit text</a:t>
            </a:r>
            <a:endParaRPr lang="en-GB" dirty="0"/>
          </a:p>
        </p:txBody>
      </p:sp>
      <p:sp>
        <p:nvSpPr>
          <p:cNvPr id="16" name="Text Placeholder 16"/>
          <p:cNvSpPr>
            <a:spLocks noGrp="1"/>
          </p:cNvSpPr>
          <p:nvPr>
            <p:ph type="body" sz="quarter" idx="18" hasCustomPrompt="1"/>
          </p:nvPr>
        </p:nvSpPr>
        <p:spPr>
          <a:xfrm>
            <a:off x="588013" y="2330003"/>
            <a:ext cx="3654313" cy="359017"/>
          </a:xfrm>
          <a:prstGeom prst="rect">
            <a:avLst/>
          </a:prstGeom>
        </p:spPr>
        <p:txBody>
          <a:bodyPr anchor="ctr" anchorCtr="0"/>
          <a:lstStyle>
            <a:lvl1pPr>
              <a:defRPr sz="1131"/>
            </a:lvl1pPr>
          </a:lstStyle>
          <a:p>
            <a:pPr lvl="0"/>
            <a:r>
              <a:rPr lang="en-US" dirty="0"/>
              <a:t>Edit text</a:t>
            </a:r>
            <a:endParaRPr lang="en-GB" dirty="0"/>
          </a:p>
        </p:txBody>
      </p:sp>
      <p:sp>
        <p:nvSpPr>
          <p:cNvPr id="18" name="Text Placeholder 16"/>
          <p:cNvSpPr>
            <a:spLocks noGrp="1"/>
          </p:cNvSpPr>
          <p:nvPr>
            <p:ph type="body" sz="quarter" idx="19" hasCustomPrompt="1"/>
          </p:nvPr>
        </p:nvSpPr>
        <p:spPr>
          <a:xfrm>
            <a:off x="579373" y="2713812"/>
            <a:ext cx="3645673" cy="359017"/>
          </a:xfrm>
          <a:prstGeom prst="rect">
            <a:avLst/>
          </a:prstGeom>
        </p:spPr>
        <p:txBody>
          <a:bodyPr anchor="ctr" anchorCtr="0"/>
          <a:lstStyle>
            <a:lvl1pPr>
              <a:defRPr sz="1131"/>
            </a:lvl1pPr>
          </a:lstStyle>
          <a:p>
            <a:pPr lvl="0"/>
            <a:r>
              <a:rPr lang="en-US" dirty="0"/>
              <a:t>Edit text</a:t>
            </a:r>
            <a:endParaRPr lang="en-GB" dirty="0"/>
          </a:p>
        </p:txBody>
      </p:sp>
      <p:sp>
        <p:nvSpPr>
          <p:cNvPr id="19" name="Text Placeholder 16"/>
          <p:cNvSpPr>
            <a:spLocks noGrp="1"/>
          </p:cNvSpPr>
          <p:nvPr>
            <p:ph type="body" sz="quarter" idx="20" hasCustomPrompt="1"/>
          </p:nvPr>
        </p:nvSpPr>
        <p:spPr>
          <a:xfrm>
            <a:off x="579373" y="3104510"/>
            <a:ext cx="3654313" cy="359017"/>
          </a:xfrm>
          <a:prstGeom prst="rect">
            <a:avLst/>
          </a:prstGeom>
        </p:spPr>
        <p:txBody>
          <a:bodyPr anchor="ctr" anchorCtr="0"/>
          <a:lstStyle>
            <a:lvl1pPr>
              <a:defRPr sz="1131"/>
            </a:lvl1pPr>
          </a:lstStyle>
          <a:p>
            <a:pPr lvl="0"/>
            <a:r>
              <a:rPr lang="en-US" dirty="0"/>
              <a:t>Edit text</a:t>
            </a:r>
            <a:endParaRPr lang="en-GB" dirty="0"/>
          </a:p>
        </p:txBody>
      </p:sp>
      <p:sp>
        <p:nvSpPr>
          <p:cNvPr id="20" name="Text Placeholder 16"/>
          <p:cNvSpPr>
            <a:spLocks noGrp="1"/>
          </p:cNvSpPr>
          <p:nvPr>
            <p:ph type="body" sz="quarter" idx="21" hasCustomPrompt="1"/>
          </p:nvPr>
        </p:nvSpPr>
        <p:spPr>
          <a:xfrm>
            <a:off x="585132" y="3488560"/>
            <a:ext cx="3645673" cy="359017"/>
          </a:xfrm>
          <a:prstGeom prst="rect">
            <a:avLst/>
          </a:prstGeom>
        </p:spPr>
        <p:txBody>
          <a:bodyPr anchor="ctr" anchorCtr="0"/>
          <a:lstStyle>
            <a:lvl1pPr>
              <a:defRPr sz="1131"/>
            </a:lvl1pPr>
          </a:lstStyle>
          <a:p>
            <a:pPr lvl="0"/>
            <a:r>
              <a:rPr lang="en-US" dirty="0"/>
              <a:t>Edit text</a:t>
            </a:r>
            <a:endParaRPr lang="en-GB" dirty="0"/>
          </a:p>
        </p:txBody>
      </p:sp>
      <p:sp>
        <p:nvSpPr>
          <p:cNvPr id="21" name="Text Placeholder 16"/>
          <p:cNvSpPr>
            <a:spLocks noGrp="1"/>
          </p:cNvSpPr>
          <p:nvPr>
            <p:ph type="body" sz="quarter" idx="22" hasCustomPrompt="1"/>
          </p:nvPr>
        </p:nvSpPr>
        <p:spPr>
          <a:xfrm>
            <a:off x="585132" y="3879258"/>
            <a:ext cx="3654313" cy="359017"/>
          </a:xfrm>
          <a:prstGeom prst="rect">
            <a:avLst/>
          </a:prstGeom>
        </p:spPr>
        <p:txBody>
          <a:bodyPr anchor="ctr" anchorCtr="0"/>
          <a:lstStyle>
            <a:lvl1pPr>
              <a:defRPr sz="1131"/>
            </a:lvl1pPr>
          </a:lstStyle>
          <a:p>
            <a:pPr lvl="0"/>
            <a:r>
              <a:rPr lang="en-US" dirty="0"/>
              <a:t>Edit text</a:t>
            </a:r>
            <a:endParaRPr lang="en-GB" dirty="0"/>
          </a:p>
        </p:txBody>
      </p:sp>
      <p:sp>
        <p:nvSpPr>
          <p:cNvPr id="22" name="Text Placeholder 16"/>
          <p:cNvSpPr>
            <a:spLocks noGrp="1"/>
          </p:cNvSpPr>
          <p:nvPr>
            <p:ph type="body" sz="quarter" idx="23" hasCustomPrompt="1"/>
          </p:nvPr>
        </p:nvSpPr>
        <p:spPr>
          <a:xfrm>
            <a:off x="590890" y="4291110"/>
            <a:ext cx="3654313" cy="359017"/>
          </a:xfrm>
          <a:prstGeom prst="rect">
            <a:avLst/>
          </a:prstGeom>
        </p:spPr>
        <p:txBody>
          <a:bodyPr anchor="ctr" anchorCtr="0"/>
          <a:lstStyle>
            <a:lvl1pPr>
              <a:defRPr sz="1131"/>
            </a:lvl1pPr>
          </a:lstStyle>
          <a:p>
            <a:pPr lvl="0"/>
            <a:r>
              <a:rPr lang="en-US" dirty="0"/>
              <a:t>Edit text</a:t>
            </a:r>
            <a:endParaRPr lang="en-GB" dirty="0"/>
          </a:p>
        </p:txBody>
      </p:sp>
      <p:sp>
        <p:nvSpPr>
          <p:cNvPr id="23" name="Text Placeholder 16"/>
          <p:cNvSpPr>
            <a:spLocks noGrp="1"/>
          </p:cNvSpPr>
          <p:nvPr>
            <p:ph type="body" sz="quarter" idx="24" hasCustomPrompt="1"/>
          </p:nvPr>
        </p:nvSpPr>
        <p:spPr>
          <a:xfrm>
            <a:off x="4283129" y="1945066"/>
            <a:ext cx="3645673" cy="359017"/>
          </a:xfrm>
          <a:prstGeom prst="rect">
            <a:avLst/>
          </a:prstGeom>
        </p:spPr>
        <p:txBody>
          <a:bodyPr anchor="ctr" anchorCtr="0"/>
          <a:lstStyle>
            <a:lvl1pPr>
              <a:defRPr sz="1131"/>
            </a:lvl1pPr>
          </a:lstStyle>
          <a:p>
            <a:pPr lvl="0"/>
            <a:r>
              <a:rPr lang="en-US" dirty="0"/>
              <a:t>Edit text</a:t>
            </a:r>
            <a:endParaRPr lang="en-GB" dirty="0"/>
          </a:p>
        </p:txBody>
      </p:sp>
      <p:sp>
        <p:nvSpPr>
          <p:cNvPr id="24" name="Text Placeholder 16"/>
          <p:cNvSpPr>
            <a:spLocks noGrp="1"/>
          </p:cNvSpPr>
          <p:nvPr>
            <p:ph type="body" sz="quarter" idx="25" hasCustomPrompt="1"/>
          </p:nvPr>
        </p:nvSpPr>
        <p:spPr>
          <a:xfrm>
            <a:off x="4283129" y="2335764"/>
            <a:ext cx="3654313" cy="359017"/>
          </a:xfrm>
          <a:prstGeom prst="rect">
            <a:avLst/>
          </a:prstGeom>
        </p:spPr>
        <p:txBody>
          <a:bodyPr anchor="ctr" anchorCtr="0"/>
          <a:lstStyle>
            <a:lvl1pPr>
              <a:defRPr sz="1131"/>
            </a:lvl1pPr>
          </a:lstStyle>
          <a:p>
            <a:pPr lvl="0"/>
            <a:r>
              <a:rPr lang="en-US" dirty="0"/>
              <a:t>Edit text</a:t>
            </a:r>
            <a:endParaRPr lang="en-GB" dirty="0"/>
          </a:p>
        </p:txBody>
      </p:sp>
      <p:sp>
        <p:nvSpPr>
          <p:cNvPr id="25" name="Text Placeholder 16"/>
          <p:cNvSpPr>
            <a:spLocks noGrp="1"/>
          </p:cNvSpPr>
          <p:nvPr>
            <p:ph type="body" sz="quarter" idx="26" hasCustomPrompt="1"/>
          </p:nvPr>
        </p:nvSpPr>
        <p:spPr>
          <a:xfrm>
            <a:off x="4274489" y="2719572"/>
            <a:ext cx="3645673" cy="359017"/>
          </a:xfrm>
          <a:prstGeom prst="rect">
            <a:avLst/>
          </a:prstGeom>
        </p:spPr>
        <p:txBody>
          <a:bodyPr anchor="ctr" anchorCtr="0"/>
          <a:lstStyle>
            <a:lvl1pPr>
              <a:defRPr sz="1131"/>
            </a:lvl1pPr>
          </a:lstStyle>
          <a:p>
            <a:pPr lvl="0"/>
            <a:r>
              <a:rPr lang="en-US" dirty="0"/>
              <a:t>Edit text</a:t>
            </a:r>
            <a:endParaRPr lang="en-GB" dirty="0"/>
          </a:p>
        </p:txBody>
      </p:sp>
      <p:sp>
        <p:nvSpPr>
          <p:cNvPr id="26" name="Text Placeholder 16"/>
          <p:cNvSpPr>
            <a:spLocks noGrp="1"/>
          </p:cNvSpPr>
          <p:nvPr>
            <p:ph type="body" sz="quarter" idx="27" hasCustomPrompt="1"/>
          </p:nvPr>
        </p:nvSpPr>
        <p:spPr>
          <a:xfrm>
            <a:off x="4274489" y="3110271"/>
            <a:ext cx="3654313" cy="359017"/>
          </a:xfrm>
          <a:prstGeom prst="rect">
            <a:avLst/>
          </a:prstGeom>
        </p:spPr>
        <p:txBody>
          <a:bodyPr anchor="ctr" anchorCtr="0"/>
          <a:lstStyle>
            <a:lvl1pPr>
              <a:defRPr sz="1131"/>
            </a:lvl1pPr>
          </a:lstStyle>
          <a:p>
            <a:pPr lvl="0"/>
            <a:r>
              <a:rPr lang="en-US" dirty="0"/>
              <a:t>Edit text</a:t>
            </a:r>
            <a:endParaRPr lang="en-GB" dirty="0"/>
          </a:p>
        </p:txBody>
      </p:sp>
      <p:sp>
        <p:nvSpPr>
          <p:cNvPr id="27" name="Text Placeholder 16"/>
          <p:cNvSpPr>
            <a:spLocks noGrp="1"/>
          </p:cNvSpPr>
          <p:nvPr>
            <p:ph type="body" sz="quarter" idx="28" hasCustomPrompt="1"/>
          </p:nvPr>
        </p:nvSpPr>
        <p:spPr>
          <a:xfrm>
            <a:off x="4280247" y="3494322"/>
            <a:ext cx="3645673" cy="359017"/>
          </a:xfrm>
          <a:prstGeom prst="rect">
            <a:avLst/>
          </a:prstGeom>
        </p:spPr>
        <p:txBody>
          <a:bodyPr anchor="ctr" anchorCtr="0"/>
          <a:lstStyle>
            <a:lvl1pPr>
              <a:defRPr sz="1131"/>
            </a:lvl1pPr>
          </a:lstStyle>
          <a:p>
            <a:pPr lvl="0"/>
            <a:r>
              <a:rPr lang="en-US" dirty="0"/>
              <a:t>Edit text</a:t>
            </a:r>
            <a:endParaRPr lang="en-GB" dirty="0"/>
          </a:p>
        </p:txBody>
      </p:sp>
      <p:sp>
        <p:nvSpPr>
          <p:cNvPr id="28" name="Text Placeholder 16"/>
          <p:cNvSpPr>
            <a:spLocks noGrp="1"/>
          </p:cNvSpPr>
          <p:nvPr>
            <p:ph type="body" sz="quarter" idx="29" hasCustomPrompt="1"/>
          </p:nvPr>
        </p:nvSpPr>
        <p:spPr>
          <a:xfrm>
            <a:off x="4280247" y="3885020"/>
            <a:ext cx="3654313" cy="359017"/>
          </a:xfrm>
          <a:prstGeom prst="rect">
            <a:avLst/>
          </a:prstGeom>
        </p:spPr>
        <p:txBody>
          <a:bodyPr anchor="ctr" anchorCtr="0"/>
          <a:lstStyle>
            <a:lvl1pPr>
              <a:defRPr sz="1131"/>
            </a:lvl1pPr>
          </a:lstStyle>
          <a:p>
            <a:pPr lvl="0"/>
            <a:r>
              <a:rPr lang="en-US" dirty="0"/>
              <a:t>Edit text</a:t>
            </a:r>
            <a:endParaRPr lang="en-GB" dirty="0"/>
          </a:p>
        </p:txBody>
      </p:sp>
      <p:sp>
        <p:nvSpPr>
          <p:cNvPr id="29" name="Text Placeholder 16"/>
          <p:cNvSpPr>
            <a:spLocks noGrp="1"/>
          </p:cNvSpPr>
          <p:nvPr>
            <p:ph type="body" sz="quarter" idx="30" hasCustomPrompt="1"/>
          </p:nvPr>
        </p:nvSpPr>
        <p:spPr>
          <a:xfrm>
            <a:off x="4286006" y="4296872"/>
            <a:ext cx="3654313" cy="359017"/>
          </a:xfrm>
          <a:prstGeom prst="rect">
            <a:avLst/>
          </a:prstGeom>
        </p:spPr>
        <p:txBody>
          <a:bodyPr anchor="ctr" anchorCtr="0"/>
          <a:lstStyle>
            <a:lvl1pPr>
              <a:defRPr sz="1131"/>
            </a:lvl1pPr>
          </a:lstStyle>
          <a:p>
            <a:pPr lvl="0"/>
            <a:r>
              <a:rPr lang="en-US" dirty="0"/>
              <a:t>Edit text</a:t>
            </a:r>
            <a:endParaRPr lang="en-GB" dirty="0"/>
          </a:p>
        </p:txBody>
      </p:sp>
      <p:sp>
        <p:nvSpPr>
          <p:cNvPr id="30" name="Text Placeholder 16"/>
          <p:cNvSpPr>
            <a:spLocks noGrp="1"/>
          </p:cNvSpPr>
          <p:nvPr>
            <p:ph type="body" sz="quarter" idx="31" hasCustomPrompt="1"/>
          </p:nvPr>
        </p:nvSpPr>
        <p:spPr>
          <a:xfrm>
            <a:off x="7969606" y="1942185"/>
            <a:ext cx="3645673" cy="359017"/>
          </a:xfrm>
          <a:prstGeom prst="rect">
            <a:avLst/>
          </a:prstGeom>
        </p:spPr>
        <p:txBody>
          <a:bodyPr anchor="ctr" anchorCtr="0"/>
          <a:lstStyle>
            <a:lvl1pPr>
              <a:defRPr sz="1131"/>
            </a:lvl1pPr>
          </a:lstStyle>
          <a:p>
            <a:pPr lvl="0"/>
            <a:r>
              <a:rPr lang="en-US" dirty="0"/>
              <a:t>Edit text</a:t>
            </a:r>
            <a:endParaRPr lang="en-GB" dirty="0"/>
          </a:p>
        </p:txBody>
      </p:sp>
      <p:sp>
        <p:nvSpPr>
          <p:cNvPr id="31" name="Text Placeholder 16"/>
          <p:cNvSpPr>
            <a:spLocks noGrp="1"/>
          </p:cNvSpPr>
          <p:nvPr>
            <p:ph type="body" sz="quarter" idx="32" hasCustomPrompt="1"/>
          </p:nvPr>
        </p:nvSpPr>
        <p:spPr>
          <a:xfrm>
            <a:off x="7969606" y="2332884"/>
            <a:ext cx="3654313" cy="359017"/>
          </a:xfrm>
          <a:prstGeom prst="rect">
            <a:avLst/>
          </a:prstGeom>
        </p:spPr>
        <p:txBody>
          <a:bodyPr anchor="ctr" anchorCtr="0"/>
          <a:lstStyle>
            <a:lvl1pPr>
              <a:defRPr sz="1131"/>
            </a:lvl1pPr>
          </a:lstStyle>
          <a:p>
            <a:pPr lvl="0"/>
            <a:r>
              <a:rPr lang="en-US" dirty="0"/>
              <a:t>Edit text</a:t>
            </a:r>
            <a:endParaRPr lang="en-GB" dirty="0"/>
          </a:p>
        </p:txBody>
      </p:sp>
      <p:sp>
        <p:nvSpPr>
          <p:cNvPr id="32" name="Text Placeholder 16"/>
          <p:cNvSpPr>
            <a:spLocks noGrp="1"/>
          </p:cNvSpPr>
          <p:nvPr>
            <p:ph type="body" sz="quarter" idx="33" hasCustomPrompt="1"/>
          </p:nvPr>
        </p:nvSpPr>
        <p:spPr>
          <a:xfrm>
            <a:off x="7960968" y="2716692"/>
            <a:ext cx="3645673" cy="359017"/>
          </a:xfrm>
          <a:prstGeom prst="rect">
            <a:avLst/>
          </a:prstGeom>
        </p:spPr>
        <p:txBody>
          <a:bodyPr anchor="ctr" anchorCtr="0"/>
          <a:lstStyle>
            <a:lvl1pPr>
              <a:defRPr sz="1131"/>
            </a:lvl1pPr>
          </a:lstStyle>
          <a:p>
            <a:pPr lvl="0"/>
            <a:r>
              <a:rPr lang="en-US" dirty="0"/>
              <a:t>Edit text</a:t>
            </a:r>
            <a:endParaRPr lang="en-GB" dirty="0"/>
          </a:p>
        </p:txBody>
      </p:sp>
      <p:sp>
        <p:nvSpPr>
          <p:cNvPr id="33" name="Text Placeholder 16"/>
          <p:cNvSpPr>
            <a:spLocks noGrp="1"/>
          </p:cNvSpPr>
          <p:nvPr>
            <p:ph type="body" sz="quarter" idx="34" hasCustomPrompt="1"/>
          </p:nvPr>
        </p:nvSpPr>
        <p:spPr>
          <a:xfrm>
            <a:off x="7960968" y="3107390"/>
            <a:ext cx="3654313" cy="359017"/>
          </a:xfrm>
          <a:prstGeom prst="rect">
            <a:avLst/>
          </a:prstGeom>
        </p:spPr>
        <p:txBody>
          <a:bodyPr anchor="ctr" anchorCtr="0"/>
          <a:lstStyle>
            <a:lvl1pPr>
              <a:defRPr sz="1131"/>
            </a:lvl1pPr>
          </a:lstStyle>
          <a:p>
            <a:pPr lvl="0"/>
            <a:r>
              <a:rPr lang="en-US" dirty="0"/>
              <a:t>Edit text</a:t>
            </a:r>
            <a:endParaRPr lang="en-GB" dirty="0"/>
          </a:p>
        </p:txBody>
      </p:sp>
      <p:sp>
        <p:nvSpPr>
          <p:cNvPr id="34" name="Text Placeholder 16"/>
          <p:cNvSpPr>
            <a:spLocks noGrp="1"/>
          </p:cNvSpPr>
          <p:nvPr>
            <p:ph type="body" sz="quarter" idx="35" hasCustomPrompt="1"/>
          </p:nvPr>
        </p:nvSpPr>
        <p:spPr>
          <a:xfrm>
            <a:off x="7966725" y="3491441"/>
            <a:ext cx="3645673" cy="359017"/>
          </a:xfrm>
          <a:prstGeom prst="rect">
            <a:avLst/>
          </a:prstGeom>
        </p:spPr>
        <p:txBody>
          <a:bodyPr anchor="ctr" anchorCtr="0"/>
          <a:lstStyle>
            <a:lvl1pPr>
              <a:defRPr sz="1131"/>
            </a:lvl1pPr>
          </a:lstStyle>
          <a:p>
            <a:pPr lvl="0"/>
            <a:r>
              <a:rPr lang="en-US" dirty="0"/>
              <a:t>Edit text</a:t>
            </a:r>
            <a:endParaRPr lang="en-GB" dirty="0"/>
          </a:p>
        </p:txBody>
      </p:sp>
      <p:sp>
        <p:nvSpPr>
          <p:cNvPr id="35" name="Text Placeholder 16"/>
          <p:cNvSpPr>
            <a:spLocks noGrp="1"/>
          </p:cNvSpPr>
          <p:nvPr>
            <p:ph type="body" sz="quarter" idx="36" hasCustomPrompt="1"/>
          </p:nvPr>
        </p:nvSpPr>
        <p:spPr>
          <a:xfrm>
            <a:off x="7966725" y="3882139"/>
            <a:ext cx="3654313" cy="359017"/>
          </a:xfrm>
          <a:prstGeom prst="rect">
            <a:avLst/>
          </a:prstGeom>
        </p:spPr>
        <p:txBody>
          <a:bodyPr anchor="ctr" anchorCtr="0"/>
          <a:lstStyle>
            <a:lvl1pPr>
              <a:defRPr sz="1131"/>
            </a:lvl1pPr>
          </a:lstStyle>
          <a:p>
            <a:pPr lvl="0"/>
            <a:r>
              <a:rPr lang="en-US" dirty="0"/>
              <a:t>Edit text</a:t>
            </a:r>
            <a:endParaRPr lang="en-GB" dirty="0"/>
          </a:p>
        </p:txBody>
      </p:sp>
      <p:sp>
        <p:nvSpPr>
          <p:cNvPr id="36" name="Text Placeholder 16"/>
          <p:cNvSpPr>
            <a:spLocks noGrp="1"/>
          </p:cNvSpPr>
          <p:nvPr>
            <p:ph type="body" sz="quarter" idx="37" hasCustomPrompt="1"/>
          </p:nvPr>
        </p:nvSpPr>
        <p:spPr>
          <a:xfrm>
            <a:off x="7972485" y="4293992"/>
            <a:ext cx="3654313" cy="359017"/>
          </a:xfrm>
          <a:prstGeom prst="rect">
            <a:avLst/>
          </a:prstGeom>
        </p:spPr>
        <p:txBody>
          <a:bodyPr anchor="ctr" anchorCtr="0"/>
          <a:lstStyle>
            <a:lvl1pPr>
              <a:defRPr sz="1131"/>
            </a:lvl1pPr>
          </a:lstStyle>
          <a:p>
            <a:pPr lvl="0"/>
            <a:r>
              <a:rPr lang="en-US" dirty="0"/>
              <a:t>Edit text</a:t>
            </a:r>
            <a:endParaRPr lang="en-GB" dirty="0"/>
          </a:p>
        </p:txBody>
      </p:sp>
      <p:sp>
        <p:nvSpPr>
          <p:cNvPr id="37" name="Footer Placeholder 3">
            <a:extLst>
              <a:ext uri="{FF2B5EF4-FFF2-40B4-BE49-F238E27FC236}">
                <a16:creationId xmlns:a16="http://schemas.microsoft.com/office/drawing/2014/main" id="{DBA440F4-82E0-7E45-8A6F-4A8C7572AE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44317" y="261077"/>
            <a:ext cx="3809839" cy="221938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marR="0" indent="0" algn="l" defTabSz="43067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95" b="0" i="0">
                <a:solidFill>
                  <a:schemeClr val="tx1"/>
                </a:solidFill>
                <a:latin typeface="Bentley Light" panose="020B0404020201020102" pitchFamily="34" charset="77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8" name="Slide Number Placeholder 5">
            <a:extLst>
              <a:ext uri="{FF2B5EF4-FFF2-40B4-BE49-F238E27FC236}">
                <a16:creationId xmlns:a16="http://schemas.microsoft.com/office/drawing/2014/main" id="{CC67CD5C-67EC-5144-B858-5347C50D1A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57775" y="1"/>
            <a:ext cx="761968" cy="571485"/>
          </a:xfrm>
          <a:prstGeom prst="rect">
            <a:avLst/>
          </a:prstGeom>
        </p:spPr>
        <p:txBody>
          <a:bodyPr lIns="0" tIns="0" rIns="0" bIns="0" anchor="b" anchorCtr="0"/>
          <a:lstStyle>
            <a:lvl1pPr algn="r">
              <a:defRPr b="0" i="0">
                <a:solidFill>
                  <a:schemeClr val="tx1"/>
                </a:solidFill>
                <a:latin typeface="Bentley Light" panose="020B0404020201020102" pitchFamily="34" charset="77"/>
              </a:defRPr>
            </a:lvl1pPr>
          </a:lstStyle>
          <a:p>
            <a:pPr>
              <a:defRPr/>
            </a:pPr>
            <a:fld id="{C1A46B1E-1CF5-4801-894B-F57DA2C6389A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95C486A1-9876-924E-85C2-906892F8B9AC}"/>
              </a:ext>
            </a:extLst>
          </p:cNvPr>
          <p:cNvCxnSpPr>
            <a:cxnSpLocks/>
          </p:cNvCxnSpPr>
          <p:nvPr/>
        </p:nvCxnSpPr>
        <p:spPr>
          <a:xfrm>
            <a:off x="571211" y="666731"/>
            <a:ext cx="11048532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91182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Title and Content 1 Box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681" y="1680"/>
          <a:ext cx="1681" cy="16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66" name="think-cell Slide" r:id="rId5" imgW="216" imgH="216" progId="TCLayout.ActiveDocument.1">
                  <p:embed/>
                </p:oleObj>
              </mc:Choice>
              <mc:Fallback>
                <p:oleObj name="think-cell Slide" r:id="rId5" imgW="216" imgH="216" progId="TCLayout.ActiveDocument.1">
                  <p:embed/>
                  <p:pic>
                    <p:nvPicPr>
                      <p:cNvPr id="5" name="Object 4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681" y="1680"/>
                        <a:ext cx="1681" cy="168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/>
          <p:cNvSpPr/>
          <p:nvPr>
            <p:custDataLst>
              <p:tags r:id="rId3"/>
            </p:custDataLst>
          </p:nvPr>
        </p:nvSpPr>
        <p:spPr>
          <a:xfrm>
            <a:off x="1" y="1"/>
            <a:ext cx="168003" cy="16800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430679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7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entley Light" panose="020B0404020201020102" pitchFamily="34" charset="0"/>
              <a:ea typeface="+mj-ea"/>
              <a:cs typeface="+mj-cs"/>
              <a:sym typeface="Bentley Light" panose="020B0404020201020102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44317" y="1447983"/>
            <a:ext cx="2000921" cy="4313055"/>
          </a:xfrm>
          <a:prstGeom prst="rect">
            <a:avLst/>
          </a:prstGeom>
        </p:spPr>
        <p:txBody>
          <a:bodyPr/>
          <a:lstStyle>
            <a:lvl1pPr>
              <a:defRPr sz="1068">
                <a:solidFill>
                  <a:schemeClr val="tx1"/>
                </a:solidFill>
              </a:defRPr>
            </a:lvl1pPr>
            <a:lvl2pPr>
              <a:defRPr sz="1068">
                <a:solidFill>
                  <a:schemeClr val="tx1"/>
                </a:solidFill>
              </a:defRPr>
            </a:lvl2pPr>
            <a:lvl3pPr>
              <a:defRPr sz="1068">
                <a:solidFill>
                  <a:schemeClr val="tx1"/>
                </a:solidFill>
              </a:defRPr>
            </a:lvl3pPr>
            <a:lvl4pPr>
              <a:defRPr sz="1068">
                <a:solidFill>
                  <a:schemeClr val="tx1"/>
                </a:solidFill>
              </a:defRPr>
            </a:lvl4pPr>
            <a:lvl5pPr>
              <a:defRPr sz="1068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D6DE4C-D976-4B4B-B087-C035EF8D4F6F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553282" y="189659"/>
            <a:ext cx="3809839" cy="293355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marR="0" indent="0" algn="l" defTabSz="43067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95" b="0" i="0">
                <a:solidFill>
                  <a:schemeClr val="bg1"/>
                </a:solidFill>
                <a:latin typeface="Bentley Light" panose="020B0404020201020102" pitchFamily="34" charset="77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CC67CD5C-67EC-5144-B858-5347C50D1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57775" y="1"/>
            <a:ext cx="761968" cy="571485"/>
          </a:xfrm>
          <a:prstGeom prst="rect">
            <a:avLst/>
          </a:prstGeom>
        </p:spPr>
        <p:txBody>
          <a:bodyPr lIns="0" tIns="0" rIns="0" bIns="0" anchor="b" anchorCtr="0"/>
          <a:lstStyle>
            <a:lvl1pPr algn="r">
              <a:defRPr b="0" i="0">
                <a:solidFill>
                  <a:schemeClr val="bg1"/>
                </a:solidFill>
                <a:latin typeface="Bentley Light" panose="020B0404020201020102" pitchFamily="34" charset="77"/>
              </a:defRPr>
            </a:lvl1pPr>
          </a:lstStyle>
          <a:p>
            <a:pPr>
              <a:defRPr/>
            </a:pPr>
            <a:fld id="{C1A46B1E-1CF5-4801-894B-F57DA2C6389A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8A6F1540-D306-D44E-B1B3-1ACCF1041F7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4315" y="630872"/>
            <a:ext cx="11048532" cy="415491"/>
          </a:xfrm>
          <a:prstGeom prst="rect">
            <a:avLst/>
          </a:prstGeom>
        </p:spPr>
        <p:txBody>
          <a:bodyPr anchor="b" anchorCtr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B1AA2BE-B537-254D-958A-FBAFDE7E90DC}"/>
              </a:ext>
            </a:extLst>
          </p:cNvPr>
          <p:cNvCxnSpPr>
            <a:cxnSpLocks/>
          </p:cNvCxnSpPr>
          <p:nvPr/>
        </p:nvCxnSpPr>
        <p:spPr>
          <a:xfrm>
            <a:off x="571211" y="666731"/>
            <a:ext cx="1104853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5C486A1-9876-924E-85C2-906892F8B9AC}"/>
              </a:ext>
            </a:extLst>
          </p:cNvPr>
          <p:cNvCxnSpPr>
            <a:cxnSpLocks/>
          </p:cNvCxnSpPr>
          <p:nvPr/>
        </p:nvCxnSpPr>
        <p:spPr>
          <a:xfrm>
            <a:off x="568330" y="668349"/>
            <a:ext cx="1104853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05033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ullscreen +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2"/>
          <p:cNvSpPr>
            <a:spLocks noGrp="1"/>
          </p:cNvSpPr>
          <p:nvPr>
            <p:ph idx="1"/>
          </p:nvPr>
        </p:nvSpPr>
        <p:spPr>
          <a:xfrm>
            <a:off x="215901" y="1394209"/>
            <a:ext cx="11764432" cy="4704512"/>
          </a:xfrm>
          <a:noFill/>
          <a:ln w="6350">
            <a:solidFill>
              <a:schemeClr val="bg2"/>
            </a:solidFill>
          </a:ln>
        </p:spPr>
        <p:txBody>
          <a:bodyPr>
            <a:normAutofit/>
          </a:bodyPr>
          <a:lstStyle>
            <a:lvl1pPr>
              <a:defRPr lang="en-GB" sz="1899" kern="1200" noProof="0" dirty="0" smtClean="0">
                <a:solidFill>
                  <a:schemeClr val="tx1"/>
                </a:solidFill>
                <a:latin typeface="+mn-lt"/>
                <a:ea typeface="ＭＳ Ｐゴシック" charset="0"/>
                <a:cs typeface="Gill Sans MT"/>
              </a:defRPr>
            </a:lvl1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>
          <a:xfrm>
            <a:off x="215900" y="244929"/>
            <a:ext cx="10080000" cy="772831"/>
          </a:xfrm>
          <a:prstGeom prst="rect">
            <a:avLst/>
          </a:prstGeom>
          <a:noFill/>
          <a:ln>
            <a:noFill/>
          </a:ln>
        </p:spPr>
        <p:txBody>
          <a:bodyPr vert="horz" wrap="square" lIns="180000" tIns="0" rIns="0" bIns="54000" numCol="1" anchor="b" anchorCtr="0" compatLnSpc="1">
            <a:prstTxWarp prst="textNoShape">
              <a:avLst/>
            </a:prstTxWarp>
            <a:noAutofit/>
          </a:bodyPr>
          <a:lstStyle>
            <a:lvl1pPr marL="92319" indent="0">
              <a:tabLst/>
              <a:defRPr lang="en-GB" sz="2848" b="0" i="0" kern="1200" spc="-142" baseline="0" noProof="0" dirty="0" smtClean="0">
                <a:solidFill>
                  <a:schemeClr val="tx1"/>
                </a:solidFill>
                <a:latin typeface="+mj-lt"/>
                <a:ea typeface="ＭＳ Ｐゴシック" charset="0"/>
                <a:cs typeface="Gill Sans MT"/>
              </a:defRPr>
            </a:lvl1pPr>
          </a:lstStyle>
          <a:p>
            <a:pPr lvl="0"/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461434" y="6475536"/>
            <a:ext cx="8625417" cy="2807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49" b="0" smtClean="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9" name="Date Placeholder 1"/>
          <p:cNvSpPr>
            <a:spLocks noGrp="1"/>
          </p:cNvSpPr>
          <p:nvPr>
            <p:ph type="dt" sz="half" idx="2"/>
          </p:nvPr>
        </p:nvSpPr>
        <p:spPr>
          <a:xfrm>
            <a:off x="10445751" y="6484955"/>
            <a:ext cx="1077383" cy="2807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49" b="0" smtClean="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641667" y="6484955"/>
            <a:ext cx="438151" cy="2807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49" b="0" smtClean="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C1A46B1E-1CF5-4801-894B-F57DA2C6389A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81176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 1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681" y="1680"/>
          <a:ext cx="1681" cy="16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14" name="think-cell Slide" r:id="rId5" imgW="216" imgH="216" progId="TCLayout.ActiveDocument.1">
                  <p:embed/>
                </p:oleObj>
              </mc:Choice>
              <mc:Fallback>
                <p:oleObj name="think-cell Slide" r:id="rId5" imgW="216" imgH="216" progId="TCLayout.ActiveDocument.1">
                  <p:embed/>
                  <p:pic>
                    <p:nvPicPr>
                      <p:cNvPr id="5" name="Object 4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681" y="1680"/>
                        <a:ext cx="1681" cy="168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/>
          <p:cNvSpPr/>
          <p:nvPr>
            <p:custDataLst>
              <p:tags r:id="rId3"/>
            </p:custDataLst>
          </p:nvPr>
        </p:nvSpPr>
        <p:spPr>
          <a:xfrm>
            <a:off x="1" y="1"/>
            <a:ext cx="168003" cy="16800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430679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7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entley SemiBold" panose="020B0704020201020102" pitchFamily="34" charset="0"/>
              <a:ea typeface="+mj-ea"/>
              <a:cs typeface="+mj-cs"/>
              <a:sym typeface="Bentley SemiBold" panose="020B0704020201020102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44317" y="1447981"/>
            <a:ext cx="2000921" cy="4671832"/>
          </a:xfrm>
          <a:prstGeom prst="rect">
            <a:avLst/>
          </a:prstGeom>
        </p:spPr>
        <p:txBody>
          <a:bodyPr/>
          <a:lstStyle>
            <a:lvl1pPr>
              <a:defRPr sz="1068"/>
            </a:lvl1pPr>
            <a:lvl2pPr>
              <a:defRPr sz="1068"/>
            </a:lvl2pPr>
            <a:lvl3pPr>
              <a:defRPr sz="1068"/>
            </a:lvl3pPr>
            <a:lvl4pPr>
              <a:defRPr sz="1068"/>
            </a:lvl4pPr>
            <a:lvl5pPr>
              <a:defRPr sz="1068"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D6DE4C-D976-4B4B-B087-C035EF8D4F6F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553282" y="189659"/>
            <a:ext cx="3809839" cy="293355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marR="0" indent="0" algn="l" defTabSz="43067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95" b="0" i="0">
                <a:solidFill>
                  <a:schemeClr val="tx1"/>
                </a:solidFill>
                <a:latin typeface="Bentley Light" panose="020B0404020201020102" pitchFamily="34" charset="77"/>
              </a:defRPr>
            </a:lvl1pPr>
          </a:lstStyle>
          <a:p>
            <a:pPr>
              <a:defRPr/>
            </a:pPr>
            <a:endParaRPr lang="en-GB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5C486A1-9876-924E-85C2-906892F8B9AC}"/>
              </a:ext>
            </a:extLst>
          </p:cNvPr>
          <p:cNvCxnSpPr>
            <a:cxnSpLocks/>
          </p:cNvCxnSpPr>
          <p:nvPr/>
        </p:nvCxnSpPr>
        <p:spPr>
          <a:xfrm>
            <a:off x="571211" y="666731"/>
            <a:ext cx="11048532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CC67CD5C-67EC-5144-B858-5347C50D1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57775" y="1"/>
            <a:ext cx="761968" cy="571485"/>
          </a:xfrm>
          <a:prstGeom prst="rect">
            <a:avLst/>
          </a:prstGeom>
        </p:spPr>
        <p:txBody>
          <a:bodyPr lIns="0" tIns="0" rIns="0" bIns="0" anchor="b" anchorCtr="0"/>
          <a:lstStyle>
            <a:lvl1pPr algn="r">
              <a:defRPr b="0" i="0">
                <a:solidFill>
                  <a:schemeClr val="tx1"/>
                </a:solidFill>
                <a:latin typeface="Bentley Light" panose="020B0404020201020102" pitchFamily="34" charset="77"/>
              </a:defRPr>
            </a:lvl1pPr>
          </a:lstStyle>
          <a:p>
            <a:pPr>
              <a:defRPr/>
            </a:pPr>
            <a:fld id="{C1A46B1E-1CF5-4801-894B-F57DA2C6389A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8A6F1540-D306-D44E-B1B3-1ACCF1041F7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3281" y="474879"/>
            <a:ext cx="11048532" cy="571485"/>
          </a:xfrm>
          <a:prstGeom prst="rect">
            <a:avLst/>
          </a:prstGeom>
        </p:spPr>
        <p:txBody>
          <a:bodyPr anchor="b" anchorCtr="0"/>
          <a:lstStyle>
            <a:lvl1pPr>
              <a:defRPr b="1">
                <a:latin typeface="Bentley SemiBold" panose="020B0704020201020102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7"/>
          </p:nvPr>
        </p:nvSpPr>
        <p:spPr>
          <a:xfrm>
            <a:off x="2663826" y="1447981"/>
            <a:ext cx="8858348" cy="467183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956966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681" y="1680"/>
          <a:ext cx="1681" cy="16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38" name="think-cell Slide" r:id="rId4" imgW="216" imgH="216" progId="TCLayout.ActiveDocument.1">
                  <p:embed/>
                </p:oleObj>
              </mc:Choice>
              <mc:Fallback>
                <p:oleObj name="think-cell Slide" r:id="rId4" imgW="216" imgH="216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681" y="1680"/>
                        <a:ext cx="1681" cy="168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44317" y="1447981"/>
            <a:ext cx="2000921" cy="4671832"/>
          </a:xfrm>
          <a:prstGeom prst="rect">
            <a:avLst/>
          </a:prstGeom>
        </p:spPr>
        <p:txBody>
          <a:bodyPr/>
          <a:lstStyle>
            <a:lvl1pPr>
              <a:defRPr sz="1320" b="0" i="0">
                <a:latin typeface="Bentley" panose="020B0504020201020102" pitchFamily="34" charset="77"/>
              </a:defRPr>
            </a:lvl1pPr>
            <a:lvl2pPr marL="254338" indent="-254338">
              <a:lnSpc>
                <a:spcPct val="100000"/>
              </a:lnSpc>
              <a:spcAft>
                <a:spcPts val="189"/>
              </a:spcAft>
              <a:buNone/>
              <a:defRPr sz="1131"/>
            </a:lvl2pPr>
            <a:lvl3pPr marL="254338" indent="-254338">
              <a:lnSpc>
                <a:spcPct val="100000"/>
              </a:lnSpc>
              <a:spcAft>
                <a:spcPts val="189"/>
              </a:spcAft>
              <a:defRPr sz="1131"/>
            </a:lvl3pPr>
            <a:lvl4pPr marL="254338" indent="-254338">
              <a:lnSpc>
                <a:spcPct val="100000"/>
              </a:lnSpc>
              <a:spcAft>
                <a:spcPts val="189"/>
              </a:spcAft>
              <a:defRPr sz="1131"/>
            </a:lvl4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8A6F1540-D306-D44E-B1B3-1ACCF1041F7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4315" y="571486"/>
            <a:ext cx="11048532" cy="474878"/>
          </a:xfrm>
          <a:prstGeom prst="rect">
            <a:avLst/>
          </a:prstGeom>
        </p:spPr>
        <p:txBody>
          <a:bodyPr anchor="b" anchorCtr="0"/>
          <a:lstStyle/>
          <a:p>
            <a:r>
              <a:rPr lang="en-US" dirty="0"/>
              <a:t>CONTENTS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A7C1352-3D49-F849-9BC3-BC0AF9CD8F04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2675656" y="1447981"/>
            <a:ext cx="2000921" cy="4671832"/>
          </a:xfrm>
          <a:prstGeom prst="rect">
            <a:avLst/>
          </a:prstGeom>
        </p:spPr>
        <p:txBody>
          <a:bodyPr/>
          <a:lstStyle>
            <a:lvl1pPr>
              <a:defRPr sz="1320" b="0" i="0">
                <a:latin typeface="Bentley" panose="020B0504020201020102" pitchFamily="34" charset="77"/>
              </a:defRPr>
            </a:lvl1pPr>
            <a:lvl2pPr marL="254338" indent="-254338">
              <a:lnSpc>
                <a:spcPct val="100000"/>
              </a:lnSpc>
              <a:spcAft>
                <a:spcPts val="189"/>
              </a:spcAft>
              <a:buNone/>
              <a:defRPr sz="1131"/>
            </a:lvl2pPr>
            <a:lvl3pPr marL="254338" indent="-254338">
              <a:lnSpc>
                <a:spcPct val="100000"/>
              </a:lnSpc>
              <a:spcAft>
                <a:spcPts val="189"/>
              </a:spcAft>
              <a:defRPr sz="1131"/>
            </a:lvl3pPr>
            <a:lvl4pPr marL="254338" indent="-254338">
              <a:lnSpc>
                <a:spcPct val="100000"/>
              </a:lnSpc>
              <a:spcAft>
                <a:spcPts val="189"/>
              </a:spcAft>
              <a:defRPr sz="1131"/>
            </a:lvl4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1AA7CFB-7669-2648-A3E1-E647E531399E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4813590" y="1447981"/>
            <a:ext cx="2000921" cy="4671832"/>
          </a:xfrm>
          <a:prstGeom prst="rect">
            <a:avLst/>
          </a:prstGeom>
        </p:spPr>
        <p:txBody>
          <a:bodyPr/>
          <a:lstStyle>
            <a:lvl1pPr>
              <a:defRPr sz="1320" b="0" i="0">
                <a:latin typeface="Bentley" panose="020B0504020201020102" pitchFamily="34" charset="77"/>
              </a:defRPr>
            </a:lvl1pPr>
            <a:lvl2pPr marL="254338" indent="-254338">
              <a:lnSpc>
                <a:spcPct val="100000"/>
              </a:lnSpc>
              <a:spcAft>
                <a:spcPts val="189"/>
              </a:spcAft>
              <a:buNone/>
              <a:defRPr sz="1131"/>
            </a:lvl2pPr>
            <a:lvl3pPr marL="254338" indent="-254338">
              <a:lnSpc>
                <a:spcPct val="100000"/>
              </a:lnSpc>
              <a:spcAft>
                <a:spcPts val="189"/>
              </a:spcAft>
              <a:defRPr sz="1131"/>
            </a:lvl3pPr>
            <a:lvl4pPr marL="254338" indent="-254338">
              <a:lnSpc>
                <a:spcPct val="100000"/>
              </a:lnSpc>
              <a:spcAft>
                <a:spcPts val="189"/>
              </a:spcAft>
              <a:defRPr sz="1131"/>
            </a:lvl4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E4B4082-D988-5D43-9C32-2C7F747717ED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6953569" y="1447981"/>
            <a:ext cx="2000921" cy="4671832"/>
          </a:xfrm>
          <a:prstGeom prst="rect">
            <a:avLst/>
          </a:prstGeom>
        </p:spPr>
        <p:txBody>
          <a:bodyPr/>
          <a:lstStyle>
            <a:lvl1pPr>
              <a:defRPr sz="1320" b="0" i="0">
                <a:latin typeface="Bentley" panose="020B0504020201020102" pitchFamily="34" charset="77"/>
              </a:defRPr>
            </a:lvl1pPr>
            <a:lvl2pPr marL="254338" indent="-254338">
              <a:lnSpc>
                <a:spcPct val="100000"/>
              </a:lnSpc>
              <a:spcAft>
                <a:spcPts val="189"/>
              </a:spcAft>
              <a:buNone/>
              <a:defRPr sz="1131"/>
            </a:lvl2pPr>
            <a:lvl3pPr marL="254338" indent="-254338">
              <a:lnSpc>
                <a:spcPct val="100000"/>
              </a:lnSpc>
              <a:spcAft>
                <a:spcPts val="189"/>
              </a:spcAft>
              <a:defRPr sz="1131"/>
            </a:lvl3pPr>
            <a:lvl4pPr marL="254338" indent="-254338">
              <a:lnSpc>
                <a:spcPct val="100000"/>
              </a:lnSpc>
              <a:spcAft>
                <a:spcPts val="189"/>
              </a:spcAft>
              <a:defRPr sz="1131"/>
            </a:lvl4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45B8DE4D-1F9B-7341-8CB2-D70634815B55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9099886" y="1447981"/>
            <a:ext cx="2000921" cy="4671832"/>
          </a:xfrm>
          <a:prstGeom prst="rect">
            <a:avLst/>
          </a:prstGeom>
        </p:spPr>
        <p:txBody>
          <a:bodyPr/>
          <a:lstStyle>
            <a:lvl1pPr>
              <a:defRPr sz="1320" b="0" i="0">
                <a:latin typeface="Bentley" panose="020B0504020201020102" pitchFamily="34" charset="77"/>
              </a:defRPr>
            </a:lvl1pPr>
            <a:lvl2pPr marL="254338" indent="-254338">
              <a:lnSpc>
                <a:spcPct val="100000"/>
              </a:lnSpc>
              <a:spcAft>
                <a:spcPts val="189"/>
              </a:spcAft>
              <a:buNone/>
              <a:defRPr sz="1131"/>
            </a:lvl2pPr>
            <a:lvl3pPr marL="254338" indent="-254338">
              <a:lnSpc>
                <a:spcPct val="100000"/>
              </a:lnSpc>
              <a:spcAft>
                <a:spcPts val="189"/>
              </a:spcAft>
              <a:defRPr sz="1131"/>
            </a:lvl3pPr>
            <a:lvl4pPr marL="254338" indent="-254338">
              <a:lnSpc>
                <a:spcPct val="100000"/>
              </a:lnSpc>
              <a:spcAft>
                <a:spcPts val="189"/>
              </a:spcAft>
              <a:defRPr sz="1131"/>
            </a:lvl4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4" name="Footer Placeholder 3">
            <a:extLst>
              <a:ext uri="{FF2B5EF4-FFF2-40B4-BE49-F238E27FC236}">
                <a16:creationId xmlns:a16="http://schemas.microsoft.com/office/drawing/2014/main" id="{DBA440F4-82E0-7E45-8A6F-4A8C7572AE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44317" y="268941"/>
            <a:ext cx="3809839" cy="214074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marR="0" indent="0" algn="l" defTabSz="43067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95" b="0" i="0">
                <a:solidFill>
                  <a:schemeClr val="tx1"/>
                </a:solidFill>
                <a:latin typeface="Bentley Light" panose="020B0404020201020102" pitchFamily="34" charset="77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CC67CD5C-67EC-5144-B858-5347C50D1A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57775" y="1"/>
            <a:ext cx="761968" cy="571485"/>
          </a:xfrm>
          <a:prstGeom prst="rect">
            <a:avLst/>
          </a:prstGeom>
        </p:spPr>
        <p:txBody>
          <a:bodyPr lIns="0" tIns="0" rIns="0" bIns="0" anchor="b" anchorCtr="0"/>
          <a:lstStyle>
            <a:lvl1pPr algn="r">
              <a:defRPr b="0" i="0">
                <a:solidFill>
                  <a:schemeClr val="tx1"/>
                </a:solidFill>
                <a:latin typeface="Bentley Light" panose="020B0404020201020102" pitchFamily="34" charset="77"/>
              </a:defRPr>
            </a:lvl1pPr>
          </a:lstStyle>
          <a:p>
            <a:pPr>
              <a:defRPr/>
            </a:pPr>
            <a:fld id="{C1A46B1E-1CF5-4801-894B-F57DA2C6389A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5C486A1-9876-924E-85C2-906892F8B9AC}"/>
              </a:ext>
            </a:extLst>
          </p:cNvPr>
          <p:cNvCxnSpPr>
            <a:cxnSpLocks/>
          </p:cNvCxnSpPr>
          <p:nvPr/>
        </p:nvCxnSpPr>
        <p:spPr>
          <a:xfrm>
            <a:off x="571211" y="666731"/>
            <a:ext cx="11048532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77594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9F8517-1271-4F8B-9742-ECB8BBF22693}" type="datetimeFigureOut">
              <a:rPr lang="en-US" smtClean="0"/>
              <a:t>3/9/2022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5E8AC-419F-4042-B411-DD352FDC2C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1787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681" y="1680"/>
          <a:ext cx="1681" cy="16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62" name="think-cell Slide" r:id="rId4" imgW="216" imgH="216" progId="TCLayout.ActiveDocument.1">
                  <p:embed/>
                </p:oleObj>
              </mc:Choice>
              <mc:Fallback>
                <p:oleObj name="think-cell Slide" r:id="rId4" imgW="216" imgH="216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681" y="1680"/>
                        <a:ext cx="1681" cy="168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itle 7">
            <a:extLst>
              <a:ext uri="{FF2B5EF4-FFF2-40B4-BE49-F238E27FC236}">
                <a16:creationId xmlns:a16="http://schemas.microsoft.com/office/drawing/2014/main" id="{8A6F1540-D306-D44E-B1B3-1ACCF1041F7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4315" y="630872"/>
            <a:ext cx="11048532" cy="415491"/>
          </a:xfrm>
          <a:prstGeom prst="rect">
            <a:avLst/>
          </a:prstGeom>
        </p:spPr>
        <p:txBody>
          <a:bodyPr anchor="b" anchorCtr="0"/>
          <a:lstStyle>
            <a:lvl1pPr>
              <a:defRPr/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15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588013" y="1939304"/>
            <a:ext cx="3645673" cy="359017"/>
          </a:xfrm>
          <a:prstGeom prst="rect">
            <a:avLst/>
          </a:prstGeom>
        </p:spPr>
        <p:txBody>
          <a:bodyPr anchor="ctr" anchorCtr="0"/>
          <a:lstStyle>
            <a:lvl1pPr>
              <a:defRPr sz="1131"/>
            </a:lvl1pPr>
          </a:lstStyle>
          <a:p>
            <a:pPr lvl="0"/>
            <a:r>
              <a:rPr lang="en-US" dirty="0"/>
              <a:t>Edit text</a:t>
            </a:r>
            <a:endParaRPr lang="en-GB" dirty="0"/>
          </a:p>
        </p:txBody>
      </p:sp>
      <p:sp>
        <p:nvSpPr>
          <p:cNvPr id="16" name="Text Placeholder 16"/>
          <p:cNvSpPr>
            <a:spLocks noGrp="1"/>
          </p:cNvSpPr>
          <p:nvPr>
            <p:ph type="body" sz="quarter" idx="18" hasCustomPrompt="1"/>
          </p:nvPr>
        </p:nvSpPr>
        <p:spPr>
          <a:xfrm>
            <a:off x="588013" y="2330003"/>
            <a:ext cx="3654313" cy="359017"/>
          </a:xfrm>
          <a:prstGeom prst="rect">
            <a:avLst/>
          </a:prstGeom>
        </p:spPr>
        <p:txBody>
          <a:bodyPr anchor="ctr" anchorCtr="0"/>
          <a:lstStyle>
            <a:lvl1pPr>
              <a:defRPr sz="1131"/>
            </a:lvl1pPr>
          </a:lstStyle>
          <a:p>
            <a:pPr lvl="0"/>
            <a:r>
              <a:rPr lang="en-US" dirty="0"/>
              <a:t>Edit text</a:t>
            </a:r>
            <a:endParaRPr lang="en-GB" dirty="0"/>
          </a:p>
        </p:txBody>
      </p:sp>
      <p:sp>
        <p:nvSpPr>
          <p:cNvPr id="18" name="Text Placeholder 16"/>
          <p:cNvSpPr>
            <a:spLocks noGrp="1"/>
          </p:cNvSpPr>
          <p:nvPr>
            <p:ph type="body" sz="quarter" idx="19" hasCustomPrompt="1"/>
          </p:nvPr>
        </p:nvSpPr>
        <p:spPr>
          <a:xfrm>
            <a:off x="579373" y="2713812"/>
            <a:ext cx="3645673" cy="359017"/>
          </a:xfrm>
          <a:prstGeom prst="rect">
            <a:avLst/>
          </a:prstGeom>
        </p:spPr>
        <p:txBody>
          <a:bodyPr anchor="ctr" anchorCtr="0"/>
          <a:lstStyle>
            <a:lvl1pPr>
              <a:defRPr sz="1131"/>
            </a:lvl1pPr>
          </a:lstStyle>
          <a:p>
            <a:pPr lvl="0"/>
            <a:r>
              <a:rPr lang="en-US" dirty="0"/>
              <a:t>Edit text</a:t>
            </a:r>
            <a:endParaRPr lang="en-GB" dirty="0"/>
          </a:p>
        </p:txBody>
      </p:sp>
      <p:sp>
        <p:nvSpPr>
          <p:cNvPr id="19" name="Text Placeholder 16"/>
          <p:cNvSpPr>
            <a:spLocks noGrp="1"/>
          </p:cNvSpPr>
          <p:nvPr>
            <p:ph type="body" sz="quarter" idx="20" hasCustomPrompt="1"/>
          </p:nvPr>
        </p:nvSpPr>
        <p:spPr>
          <a:xfrm>
            <a:off x="579373" y="3104510"/>
            <a:ext cx="3654313" cy="359017"/>
          </a:xfrm>
          <a:prstGeom prst="rect">
            <a:avLst/>
          </a:prstGeom>
        </p:spPr>
        <p:txBody>
          <a:bodyPr anchor="ctr" anchorCtr="0"/>
          <a:lstStyle>
            <a:lvl1pPr>
              <a:defRPr sz="1131"/>
            </a:lvl1pPr>
          </a:lstStyle>
          <a:p>
            <a:pPr lvl="0"/>
            <a:r>
              <a:rPr lang="en-US" dirty="0"/>
              <a:t>Edit text</a:t>
            </a:r>
            <a:endParaRPr lang="en-GB" dirty="0"/>
          </a:p>
        </p:txBody>
      </p:sp>
      <p:sp>
        <p:nvSpPr>
          <p:cNvPr id="20" name="Text Placeholder 16"/>
          <p:cNvSpPr>
            <a:spLocks noGrp="1"/>
          </p:cNvSpPr>
          <p:nvPr>
            <p:ph type="body" sz="quarter" idx="21" hasCustomPrompt="1"/>
          </p:nvPr>
        </p:nvSpPr>
        <p:spPr>
          <a:xfrm>
            <a:off x="585132" y="3488560"/>
            <a:ext cx="3645673" cy="359017"/>
          </a:xfrm>
          <a:prstGeom prst="rect">
            <a:avLst/>
          </a:prstGeom>
        </p:spPr>
        <p:txBody>
          <a:bodyPr anchor="ctr" anchorCtr="0"/>
          <a:lstStyle>
            <a:lvl1pPr>
              <a:defRPr sz="1131"/>
            </a:lvl1pPr>
          </a:lstStyle>
          <a:p>
            <a:pPr lvl="0"/>
            <a:r>
              <a:rPr lang="en-US" dirty="0"/>
              <a:t>Edit text</a:t>
            </a:r>
            <a:endParaRPr lang="en-GB" dirty="0"/>
          </a:p>
        </p:txBody>
      </p:sp>
      <p:sp>
        <p:nvSpPr>
          <p:cNvPr id="21" name="Text Placeholder 16"/>
          <p:cNvSpPr>
            <a:spLocks noGrp="1"/>
          </p:cNvSpPr>
          <p:nvPr>
            <p:ph type="body" sz="quarter" idx="22" hasCustomPrompt="1"/>
          </p:nvPr>
        </p:nvSpPr>
        <p:spPr>
          <a:xfrm>
            <a:off x="585132" y="3879258"/>
            <a:ext cx="3654313" cy="359017"/>
          </a:xfrm>
          <a:prstGeom prst="rect">
            <a:avLst/>
          </a:prstGeom>
        </p:spPr>
        <p:txBody>
          <a:bodyPr anchor="ctr" anchorCtr="0"/>
          <a:lstStyle>
            <a:lvl1pPr>
              <a:defRPr sz="1131"/>
            </a:lvl1pPr>
          </a:lstStyle>
          <a:p>
            <a:pPr lvl="0"/>
            <a:r>
              <a:rPr lang="en-US" dirty="0"/>
              <a:t>Edit text</a:t>
            </a:r>
            <a:endParaRPr lang="en-GB" dirty="0"/>
          </a:p>
        </p:txBody>
      </p:sp>
      <p:sp>
        <p:nvSpPr>
          <p:cNvPr id="22" name="Text Placeholder 16"/>
          <p:cNvSpPr>
            <a:spLocks noGrp="1"/>
          </p:cNvSpPr>
          <p:nvPr>
            <p:ph type="body" sz="quarter" idx="23" hasCustomPrompt="1"/>
          </p:nvPr>
        </p:nvSpPr>
        <p:spPr>
          <a:xfrm>
            <a:off x="590890" y="4291110"/>
            <a:ext cx="3654313" cy="359017"/>
          </a:xfrm>
          <a:prstGeom prst="rect">
            <a:avLst/>
          </a:prstGeom>
        </p:spPr>
        <p:txBody>
          <a:bodyPr anchor="ctr" anchorCtr="0"/>
          <a:lstStyle>
            <a:lvl1pPr>
              <a:defRPr sz="1131"/>
            </a:lvl1pPr>
          </a:lstStyle>
          <a:p>
            <a:pPr lvl="0"/>
            <a:r>
              <a:rPr lang="en-US" dirty="0"/>
              <a:t>Edit text</a:t>
            </a:r>
            <a:endParaRPr lang="en-GB" dirty="0"/>
          </a:p>
        </p:txBody>
      </p:sp>
      <p:sp>
        <p:nvSpPr>
          <p:cNvPr id="23" name="Text Placeholder 16"/>
          <p:cNvSpPr>
            <a:spLocks noGrp="1"/>
          </p:cNvSpPr>
          <p:nvPr>
            <p:ph type="body" sz="quarter" idx="24" hasCustomPrompt="1"/>
          </p:nvPr>
        </p:nvSpPr>
        <p:spPr>
          <a:xfrm>
            <a:off x="4283129" y="1945066"/>
            <a:ext cx="3645673" cy="359017"/>
          </a:xfrm>
          <a:prstGeom prst="rect">
            <a:avLst/>
          </a:prstGeom>
        </p:spPr>
        <p:txBody>
          <a:bodyPr anchor="ctr" anchorCtr="0"/>
          <a:lstStyle>
            <a:lvl1pPr>
              <a:defRPr sz="1131"/>
            </a:lvl1pPr>
          </a:lstStyle>
          <a:p>
            <a:pPr lvl="0"/>
            <a:r>
              <a:rPr lang="en-US" dirty="0"/>
              <a:t>Edit text</a:t>
            </a:r>
            <a:endParaRPr lang="en-GB" dirty="0"/>
          </a:p>
        </p:txBody>
      </p:sp>
      <p:sp>
        <p:nvSpPr>
          <p:cNvPr id="24" name="Text Placeholder 16"/>
          <p:cNvSpPr>
            <a:spLocks noGrp="1"/>
          </p:cNvSpPr>
          <p:nvPr>
            <p:ph type="body" sz="quarter" idx="25" hasCustomPrompt="1"/>
          </p:nvPr>
        </p:nvSpPr>
        <p:spPr>
          <a:xfrm>
            <a:off x="4283129" y="2335764"/>
            <a:ext cx="3654313" cy="359017"/>
          </a:xfrm>
          <a:prstGeom prst="rect">
            <a:avLst/>
          </a:prstGeom>
        </p:spPr>
        <p:txBody>
          <a:bodyPr anchor="ctr" anchorCtr="0"/>
          <a:lstStyle>
            <a:lvl1pPr>
              <a:defRPr sz="1131"/>
            </a:lvl1pPr>
          </a:lstStyle>
          <a:p>
            <a:pPr lvl="0"/>
            <a:r>
              <a:rPr lang="en-US" dirty="0"/>
              <a:t>Edit text</a:t>
            </a:r>
            <a:endParaRPr lang="en-GB" dirty="0"/>
          </a:p>
        </p:txBody>
      </p:sp>
      <p:sp>
        <p:nvSpPr>
          <p:cNvPr id="25" name="Text Placeholder 16"/>
          <p:cNvSpPr>
            <a:spLocks noGrp="1"/>
          </p:cNvSpPr>
          <p:nvPr>
            <p:ph type="body" sz="quarter" idx="26" hasCustomPrompt="1"/>
          </p:nvPr>
        </p:nvSpPr>
        <p:spPr>
          <a:xfrm>
            <a:off x="4274489" y="2719572"/>
            <a:ext cx="3645673" cy="359017"/>
          </a:xfrm>
          <a:prstGeom prst="rect">
            <a:avLst/>
          </a:prstGeom>
        </p:spPr>
        <p:txBody>
          <a:bodyPr anchor="ctr" anchorCtr="0"/>
          <a:lstStyle>
            <a:lvl1pPr>
              <a:defRPr sz="1131"/>
            </a:lvl1pPr>
          </a:lstStyle>
          <a:p>
            <a:pPr lvl="0"/>
            <a:r>
              <a:rPr lang="en-US" dirty="0"/>
              <a:t>Edit text</a:t>
            </a:r>
            <a:endParaRPr lang="en-GB" dirty="0"/>
          </a:p>
        </p:txBody>
      </p:sp>
      <p:sp>
        <p:nvSpPr>
          <p:cNvPr id="26" name="Text Placeholder 16"/>
          <p:cNvSpPr>
            <a:spLocks noGrp="1"/>
          </p:cNvSpPr>
          <p:nvPr>
            <p:ph type="body" sz="quarter" idx="27" hasCustomPrompt="1"/>
          </p:nvPr>
        </p:nvSpPr>
        <p:spPr>
          <a:xfrm>
            <a:off x="4274489" y="3110271"/>
            <a:ext cx="3654313" cy="359017"/>
          </a:xfrm>
          <a:prstGeom prst="rect">
            <a:avLst/>
          </a:prstGeom>
        </p:spPr>
        <p:txBody>
          <a:bodyPr anchor="ctr" anchorCtr="0"/>
          <a:lstStyle>
            <a:lvl1pPr>
              <a:defRPr sz="1131"/>
            </a:lvl1pPr>
          </a:lstStyle>
          <a:p>
            <a:pPr lvl="0"/>
            <a:r>
              <a:rPr lang="en-US" dirty="0"/>
              <a:t>Edit text</a:t>
            </a:r>
            <a:endParaRPr lang="en-GB" dirty="0"/>
          </a:p>
        </p:txBody>
      </p:sp>
      <p:sp>
        <p:nvSpPr>
          <p:cNvPr id="27" name="Text Placeholder 16"/>
          <p:cNvSpPr>
            <a:spLocks noGrp="1"/>
          </p:cNvSpPr>
          <p:nvPr>
            <p:ph type="body" sz="quarter" idx="28" hasCustomPrompt="1"/>
          </p:nvPr>
        </p:nvSpPr>
        <p:spPr>
          <a:xfrm>
            <a:off x="4280247" y="3494322"/>
            <a:ext cx="3645673" cy="359017"/>
          </a:xfrm>
          <a:prstGeom prst="rect">
            <a:avLst/>
          </a:prstGeom>
        </p:spPr>
        <p:txBody>
          <a:bodyPr anchor="ctr" anchorCtr="0"/>
          <a:lstStyle>
            <a:lvl1pPr>
              <a:defRPr sz="1131"/>
            </a:lvl1pPr>
          </a:lstStyle>
          <a:p>
            <a:pPr lvl="0"/>
            <a:r>
              <a:rPr lang="en-US" dirty="0"/>
              <a:t>Edit text</a:t>
            </a:r>
            <a:endParaRPr lang="en-GB" dirty="0"/>
          </a:p>
        </p:txBody>
      </p:sp>
      <p:sp>
        <p:nvSpPr>
          <p:cNvPr id="28" name="Text Placeholder 16"/>
          <p:cNvSpPr>
            <a:spLocks noGrp="1"/>
          </p:cNvSpPr>
          <p:nvPr>
            <p:ph type="body" sz="quarter" idx="29" hasCustomPrompt="1"/>
          </p:nvPr>
        </p:nvSpPr>
        <p:spPr>
          <a:xfrm>
            <a:off x="4280247" y="3885020"/>
            <a:ext cx="3654313" cy="359017"/>
          </a:xfrm>
          <a:prstGeom prst="rect">
            <a:avLst/>
          </a:prstGeom>
        </p:spPr>
        <p:txBody>
          <a:bodyPr anchor="ctr" anchorCtr="0"/>
          <a:lstStyle>
            <a:lvl1pPr>
              <a:defRPr sz="1131"/>
            </a:lvl1pPr>
          </a:lstStyle>
          <a:p>
            <a:pPr lvl="0"/>
            <a:r>
              <a:rPr lang="en-US" dirty="0"/>
              <a:t>Edit text</a:t>
            </a:r>
            <a:endParaRPr lang="en-GB" dirty="0"/>
          </a:p>
        </p:txBody>
      </p:sp>
      <p:sp>
        <p:nvSpPr>
          <p:cNvPr id="29" name="Text Placeholder 16"/>
          <p:cNvSpPr>
            <a:spLocks noGrp="1"/>
          </p:cNvSpPr>
          <p:nvPr>
            <p:ph type="body" sz="quarter" idx="30" hasCustomPrompt="1"/>
          </p:nvPr>
        </p:nvSpPr>
        <p:spPr>
          <a:xfrm>
            <a:off x="4286006" y="4296872"/>
            <a:ext cx="3654313" cy="359017"/>
          </a:xfrm>
          <a:prstGeom prst="rect">
            <a:avLst/>
          </a:prstGeom>
        </p:spPr>
        <p:txBody>
          <a:bodyPr anchor="ctr" anchorCtr="0"/>
          <a:lstStyle>
            <a:lvl1pPr>
              <a:defRPr sz="1131"/>
            </a:lvl1pPr>
          </a:lstStyle>
          <a:p>
            <a:pPr lvl="0"/>
            <a:r>
              <a:rPr lang="en-US" dirty="0"/>
              <a:t>Edit text</a:t>
            </a:r>
            <a:endParaRPr lang="en-GB" dirty="0"/>
          </a:p>
        </p:txBody>
      </p:sp>
      <p:sp>
        <p:nvSpPr>
          <p:cNvPr id="30" name="Text Placeholder 16"/>
          <p:cNvSpPr>
            <a:spLocks noGrp="1"/>
          </p:cNvSpPr>
          <p:nvPr>
            <p:ph type="body" sz="quarter" idx="31" hasCustomPrompt="1"/>
          </p:nvPr>
        </p:nvSpPr>
        <p:spPr>
          <a:xfrm>
            <a:off x="7969606" y="1942185"/>
            <a:ext cx="3645673" cy="359017"/>
          </a:xfrm>
          <a:prstGeom prst="rect">
            <a:avLst/>
          </a:prstGeom>
        </p:spPr>
        <p:txBody>
          <a:bodyPr anchor="ctr" anchorCtr="0"/>
          <a:lstStyle>
            <a:lvl1pPr>
              <a:defRPr sz="1131"/>
            </a:lvl1pPr>
          </a:lstStyle>
          <a:p>
            <a:pPr lvl="0"/>
            <a:r>
              <a:rPr lang="en-US" dirty="0"/>
              <a:t>Edit text</a:t>
            </a:r>
            <a:endParaRPr lang="en-GB" dirty="0"/>
          </a:p>
        </p:txBody>
      </p:sp>
      <p:sp>
        <p:nvSpPr>
          <p:cNvPr id="31" name="Text Placeholder 16"/>
          <p:cNvSpPr>
            <a:spLocks noGrp="1"/>
          </p:cNvSpPr>
          <p:nvPr>
            <p:ph type="body" sz="quarter" idx="32" hasCustomPrompt="1"/>
          </p:nvPr>
        </p:nvSpPr>
        <p:spPr>
          <a:xfrm>
            <a:off x="7969606" y="2332884"/>
            <a:ext cx="3654313" cy="359017"/>
          </a:xfrm>
          <a:prstGeom prst="rect">
            <a:avLst/>
          </a:prstGeom>
        </p:spPr>
        <p:txBody>
          <a:bodyPr anchor="ctr" anchorCtr="0"/>
          <a:lstStyle>
            <a:lvl1pPr>
              <a:defRPr sz="1131"/>
            </a:lvl1pPr>
          </a:lstStyle>
          <a:p>
            <a:pPr lvl="0"/>
            <a:r>
              <a:rPr lang="en-US" dirty="0"/>
              <a:t>Edit text</a:t>
            </a:r>
            <a:endParaRPr lang="en-GB" dirty="0"/>
          </a:p>
        </p:txBody>
      </p:sp>
      <p:sp>
        <p:nvSpPr>
          <p:cNvPr id="32" name="Text Placeholder 16"/>
          <p:cNvSpPr>
            <a:spLocks noGrp="1"/>
          </p:cNvSpPr>
          <p:nvPr>
            <p:ph type="body" sz="quarter" idx="33" hasCustomPrompt="1"/>
          </p:nvPr>
        </p:nvSpPr>
        <p:spPr>
          <a:xfrm>
            <a:off x="7960968" y="2716692"/>
            <a:ext cx="3645673" cy="359017"/>
          </a:xfrm>
          <a:prstGeom prst="rect">
            <a:avLst/>
          </a:prstGeom>
        </p:spPr>
        <p:txBody>
          <a:bodyPr anchor="ctr" anchorCtr="0"/>
          <a:lstStyle>
            <a:lvl1pPr>
              <a:defRPr sz="1131"/>
            </a:lvl1pPr>
          </a:lstStyle>
          <a:p>
            <a:pPr lvl="0"/>
            <a:r>
              <a:rPr lang="en-US" dirty="0"/>
              <a:t>Edit text</a:t>
            </a:r>
            <a:endParaRPr lang="en-GB" dirty="0"/>
          </a:p>
        </p:txBody>
      </p:sp>
      <p:sp>
        <p:nvSpPr>
          <p:cNvPr id="33" name="Text Placeholder 16"/>
          <p:cNvSpPr>
            <a:spLocks noGrp="1"/>
          </p:cNvSpPr>
          <p:nvPr>
            <p:ph type="body" sz="quarter" idx="34" hasCustomPrompt="1"/>
          </p:nvPr>
        </p:nvSpPr>
        <p:spPr>
          <a:xfrm>
            <a:off x="7960968" y="3107390"/>
            <a:ext cx="3654313" cy="359017"/>
          </a:xfrm>
          <a:prstGeom prst="rect">
            <a:avLst/>
          </a:prstGeom>
        </p:spPr>
        <p:txBody>
          <a:bodyPr anchor="ctr" anchorCtr="0"/>
          <a:lstStyle>
            <a:lvl1pPr>
              <a:defRPr sz="1131"/>
            </a:lvl1pPr>
          </a:lstStyle>
          <a:p>
            <a:pPr lvl="0"/>
            <a:r>
              <a:rPr lang="en-US" dirty="0"/>
              <a:t>Edit text</a:t>
            </a:r>
            <a:endParaRPr lang="en-GB" dirty="0"/>
          </a:p>
        </p:txBody>
      </p:sp>
      <p:sp>
        <p:nvSpPr>
          <p:cNvPr id="34" name="Text Placeholder 16"/>
          <p:cNvSpPr>
            <a:spLocks noGrp="1"/>
          </p:cNvSpPr>
          <p:nvPr>
            <p:ph type="body" sz="quarter" idx="35" hasCustomPrompt="1"/>
          </p:nvPr>
        </p:nvSpPr>
        <p:spPr>
          <a:xfrm>
            <a:off x="7966725" y="3491441"/>
            <a:ext cx="3645673" cy="359017"/>
          </a:xfrm>
          <a:prstGeom prst="rect">
            <a:avLst/>
          </a:prstGeom>
        </p:spPr>
        <p:txBody>
          <a:bodyPr anchor="ctr" anchorCtr="0"/>
          <a:lstStyle>
            <a:lvl1pPr>
              <a:defRPr sz="1131"/>
            </a:lvl1pPr>
          </a:lstStyle>
          <a:p>
            <a:pPr lvl="0"/>
            <a:r>
              <a:rPr lang="en-US" dirty="0"/>
              <a:t>Edit text</a:t>
            </a:r>
            <a:endParaRPr lang="en-GB" dirty="0"/>
          </a:p>
        </p:txBody>
      </p:sp>
      <p:sp>
        <p:nvSpPr>
          <p:cNvPr id="35" name="Text Placeholder 16"/>
          <p:cNvSpPr>
            <a:spLocks noGrp="1"/>
          </p:cNvSpPr>
          <p:nvPr>
            <p:ph type="body" sz="quarter" idx="36" hasCustomPrompt="1"/>
          </p:nvPr>
        </p:nvSpPr>
        <p:spPr>
          <a:xfrm>
            <a:off x="7966725" y="3882139"/>
            <a:ext cx="3654313" cy="359017"/>
          </a:xfrm>
          <a:prstGeom prst="rect">
            <a:avLst/>
          </a:prstGeom>
        </p:spPr>
        <p:txBody>
          <a:bodyPr anchor="ctr" anchorCtr="0"/>
          <a:lstStyle>
            <a:lvl1pPr>
              <a:defRPr sz="1131"/>
            </a:lvl1pPr>
          </a:lstStyle>
          <a:p>
            <a:pPr lvl="0"/>
            <a:r>
              <a:rPr lang="en-US" dirty="0"/>
              <a:t>Edit text</a:t>
            </a:r>
            <a:endParaRPr lang="en-GB" dirty="0"/>
          </a:p>
        </p:txBody>
      </p:sp>
      <p:sp>
        <p:nvSpPr>
          <p:cNvPr id="36" name="Text Placeholder 16"/>
          <p:cNvSpPr>
            <a:spLocks noGrp="1"/>
          </p:cNvSpPr>
          <p:nvPr>
            <p:ph type="body" sz="quarter" idx="37" hasCustomPrompt="1"/>
          </p:nvPr>
        </p:nvSpPr>
        <p:spPr>
          <a:xfrm>
            <a:off x="7972485" y="4293992"/>
            <a:ext cx="3654313" cy="359017"/>
          </a:xfrm>
          <a:prstGeom prst="rect">
            <a:avLst/>
          </a:prstGeom>
        </p:spPr>
        <p:txBody>
          <a:bodyPr anchor="ctr" anchorCtr="0"/>
          <a:lstStyle>
            <a:lvl1pPr>
              <a:defRPr sz="1131"/>
            </a:lvl1pPr>
          </a:lstStyle>
          <a:p>
            <a:pPr lvl="0"/>
            <a:r>
              <a:rPr lang="en-US" dirty="0"/>
              <a:t>Edit text</a:t>
            </a:r>
            <a:endParaRPr lang="en-GB" dirty="0"/>
          </a:p>
        </p:txBody>
      </p:sp>
      <p:sp>
        <p:nvSpPr>
          <p:cNvPr id="37" name="Footer Placeholder 3">
            <a:extLst>
              <a:ext uri="{FF2B5EF4-FFF2-40B4-BE49-F238E27FC236}">
                <a16:creationId xmlns:a16="http://schemas.microsoft.com/office/drawing/2014/main" id="{DBA440F4-82E0-7E45-8A6F-4A8C7572AE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44317" y="261077"/>
            <a:ext cx="3809839" cy="221938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marR="0" indent="0" algn="l" defTabSz="43067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95" b="0" i="0">
                <a:solidFill>
                  <a:schemeClr val="tx1"/>
                </a:solidFill>
                <a:latin typeface="Bentley Light" panose="020B0404020201020102" pitchFamily="34" charset="77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8" name="Slide Number Placeholder 5">
            <a:extLst>
              <a:ext uri="{FF2B5EF4-FFF2-40B4-BE49-F238E27FC236}">
                <a16:creationId xmlns:a16="http://schemas.microsoft.com/office/drawing/2014/main" id="{CC67CD5C-67EC-5144-B858-5347C50D1A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57775" y="1"/>
            <a:ext cx="761968" cy="571485"/>
          </a:xfrm>
          <a:prstGeom prst="rect">
            <a:avLst/>
          </a:prstGeom>
        </p:spPr>
        <p:txBody>
          <a:bodyPr lIns="0" tIns="0" rIns="0" bIns="0" anchor="b" anchorCtr="0"/>
          <a:lstStyle>
            <a:lvl1pPr algn="r">
              <a:defRPr b="0" i="0">
                <a:solidFill>
                  <a:schemeClr val="tx1"/>
                </a:solidFill>
                <a:latin typeface="Bentley Light" panose="020B0404020201020102" pitchFamily="34" charset="77"/>
              </a:defRPr>
            </a:lvl1pPr>
          </a:lstStyle>
          <a:p>
            <a:pPr>
              <a:defRPr/>
            </a:pPr>
            <a:fld id="{C1A46B1E-1CF5-4801-894B-F57DA2C6389A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95C486A1-9876-924E-85C2-906892F8B9AC}"/>
              </a:ext>
            </a:extLst>
          </p:cNvPr>
          <p:cNvCxnSpPr>
            <a:cxnSpLocks/>
          </p:cNvCxnSpPr>
          <p:nvPr/>
        </p:nvCxnSpPr>
        <p:spPr>
          <a:xfrm>
            <a:off x="571211" y="666731"/>
            <a:ext cx="11048532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67572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Title and Content 1 Box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681" y="1680"/>
          <a:ext cx="1681" cy="16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86" name="think-cell Slide" r:id="rId5" imgW="216" imgH="216" progId="TCLayout.ActiveDocument.1">
                  <p:embed/>
                </p:oleObj>
              </mc:Choice>
              <mc:Fallback>
                <p:oleObj name="think-cell Slide" r:id="rId5" imgW="216" imgH="216" progId="TCLayout.ActiveDocument.1">
                  <p:embed/>
                  <p:pic>
                    <p:nvPicPr>
                      <p:cNvPr id="5" name="Object 4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681" y="1680"/>
                        <a:ext cx="1681" cy="168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/>
          <p:cNvSpPr/>
          <p:nvPr>
            <p:custDataLst>
              <p:tags r:id="rId3"/>
            </p:custDataLst>
          </p:nvPr>
        </p:nvSpPr>
        <p:spPr>
          <a:xfrm>
            <a:off x="1" y="1"/>
            <a:ext cx="168003" cy="16800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430679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7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entley Light" panose="020B0404020201020102" pitchFamily="34" charset="0"/>
              <a:ea typeface="+mj-ea"/>
              <a:cs typeface="+mj-cs"/>
              <a:sym typeface="Bentley Light" panose="020B0404020201020102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44317" y="1447983"/>
            <a:ext cx="2000921" cy="4313055"/>
          </a:xfrm>
          <a:prstGeom prst="rect">
            <a:avLst/>
          </a:prstGeom>
        </p:spPr>
        <p:txBody>
          <a:bodyPr/>
          <a:lstStyle>
            <a:lvl1pPr>
              <a:defRPr sz="1068">
                <a:solidFill>
                  <a:schemeClr val="tx1"/>
                </a:solidFill>
              </a:defRPr>
            </a:lvl1pPr>
            <a:lvl2pPr>
              <a:defRPr sz="1068">
                <a:solidFill>
                  <a:schemeClr val="tx1"/>
                </a:solidFill>
              </a:defRPr>
            </a:lvl2pPr>
            <a:lvl3pPr>
              <a:defRPr sz="1068">
                <a:solidFill>
                  <a:schemeClr val="tx1"/>
                </a:solidFill>
              </a:defRPr>
            </a:lvl3pPr>
            <a:lvl4pPr>
              <a:defRPr sz="1068">
                <a:solidFill>
                  <a:schemeClr val="tx1"/>
                </a:solidFill>
              </a:defRPr>
            </a:lvl4pPr>
            <a:lvl5pPr>
              <a:defRPr sz="1068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D6DE4C-D976-4B4B-B087-C035EF8D4F6F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553282" y="189659"/>
            <a:ext cx="3809839" cy="293355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marR="0" indent="0" algn="l" defTabSz="43067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95" b="0" i="0">
                <a:solidFill>
                  <a:schemeClr val="bg1"/>
                </a:solidFill>
                <a:latin typeface="Bentley Light" panose="020B0404020201020102" pitchFamily="34" charset="77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CC67CD5C-67EC-5144-B858-5347C50D1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57775" y="1"/>
            <a:ext cx="761968" cy="571485"/>
          </a:xfrm>
          <a:prstGeom prst="rect">
            <a:avLst/>
          </a:prstGeom>
        </p:spPr>
        <p:txBody>
          <a:bodyPr lIns="0" tIns="0" rIns="0" bIns="0" anchor="b" anchorCtr="0"/>
          <a:lstStyle>
            <a:lvl1pPr algn="r">
              <a:defRPr b="0" i="0">
                <a:solidFill>
                  <a:schemeClr val="bg1"/>
                </a:solidFill>
                <a:latin typeface="Bentley Light" panose="020B0404020201020102" pitchFamily="34" charset="77"/>
              </a:defRPr>
            </a:lvl1pPr>
          </a:lstStyle>
          <a:p>
            <a:pPr>
              <a:defRPr/>
            </a:pPr>
            <a:fld id="{C1A46B1E-1CF5-4801-894B-F57DA2C6389A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8A6F1540-D306-D44E-B1B3-1ACCF1041F7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4315" y="630872"/>
            <a:ext cx="11048532" cy="415491"/>
          </a:xfrm>
          <a:prstGeom prst="rect">
            <a:avLst/>
          </a:prstGeom>
        </p:spPr>
        <p:txBody>
          <a:bodyPr anchor="b" anchorCtr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B1AA2BE-B537-254D-958A-FBAFDE7E90DC}"/>
              </a:ext>
            </a:extLst>
          </p:cNvPr>
          <p:cNvCxnSpPr>
            <a:cxnSpLocks/>
          </p:cNvCxnSpPr>
          <p:nvPr/>
        </p:nvCxnSpPr>
        <p:spPr>
          <a:xfrm>
            <a:off x="571211" y="666731"/>
            <a:ext cx="1104853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5C486A1-9876-924E-85C2-906892F8B9AC}"/>
              </a:ext>
            </a:extLst>
          </p:cNvPr>
          <p:cNvCxnSpPr>
            <a:cxnSpLocks/>
          </p:cNvCxnSpPr>
          <p:nvPr/>
        </p:nvCxnSpPr>
        <p:spPr>
          <a:xfrm>
            <a:off x="568330" y="668349"/>
            <a:ext cx="1104853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74227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ullscreen +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2"/>
          <p:cNvSpPr>
            <a:spLocks noGrp="1"/>
          </p:cNvSpPr>
          <p:nvPr>
            <p:ph idx="1"/>
          </p:nvPr>
        </p:nvSpPr>
        <p:spPr>
          <a:xfrm>
            <a:off x="215901" y="1394209"/>
            <a:ext cx="11764432" cy="4704512"/>
          </a:xfrm>
          <a:noFill/>
          <a:ln w="6350">
            <a:solidFill>
              <a:schemeClr val="bg2"/>
            </a:solidFill>
          </a:ln>
        </p:spPr>
        <p:txBody>
          <a:bodyPr>
            <a:normAutofit/>
          </a:bodyPr>
          <a:lstStyle>
            <a:lvl1pPr>
              <a:defRPr lang="en-GB" sz="1899" kern="1200" noProof="0" dirty="0" smtClean="0">
                <a:solidFill>
                  <a:schemeClr val="tx1"/>
                </a:solidFill>
                <a:latin typeface="+mn-lt"/>
                <a:ea typeface="ＭＳ Ｐゴシック" charset="0"/>
                <a:cs typeface="Gill Sans MT"/>
              </a:defRPr>
            </a:lvl1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>
          <a:xfrm>
            <a:off x="215900" y="244929"/>
            <a:ext cx="10080000" cy="772831"/>
          </a:xfrm>
          <a:prstGeom prst="rect">
            <a:avLst/>
          </a:prstGeom>
          <a:noFill/>
          <a:ln>
            <a:noFill/>
          </a:ln>
        </p:spPr>
        <p:txBody>
          <a:bodyPr vert="horz" wrap="square" lIns="180000" tIns="0" rIns="0" bIns="54000" numCol="1" anchor="b" anchorCtr="0" compatLnSpc="1">
            <a:prstTxWarp prst="textNoShape">
              <a:avLst/>
            </a:prstTxWarp>
            <a:noAutofit/>
          </a:bodyPr>
          <a:lstStyle>
            <a:lvl1pPr marL="92319" indent="0">
              <a:tabLst/>
              <a:defRPr lang="en-GB" sz="2848" b="0" i="0" kern="1200" spc="-142" baseline="0" noProof="0" dirty="0" smtClean="0">
                <a:solidFill>
                  <a:schemeClr val="tx1"/>
                </a:solidFill>
                <a:latin typeface="+mj-lt"/>
                <a:ea typeface="ＭＳ Ｐゴシック" charset="0"/>
                <a:cs typeface="Gill Sans MT"/>
              </a:defRPr>
            </a:lvl1pPr>
          </a:lstStyle>
          <a:p>
            <a:pPr lvl="0"/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461434" y="6475536"/>
            <a:ext cx="8625417" cy="2807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49" b="0" smtClean="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9" name="Date Placeholder 1"/>
          <p:cNvSpPr>
            <a:spLocks noGrp="1"/>
          </p:cNvSpPr>
          <p:nvPr>
            <p:ph type="dt" sz="half" idx="2"/>
          </p:nvPr>
        </p:nvSpPr>
        <p:spPr>
          <a:xfrm>
            <a:off x="10445751" y="6484955"/>
            <a:ext cx="1077383" cy="2807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49" b="0" smtClean="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641667" y="6484955"/>
            <a:ext cx="438151" cy="2807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49" b="0" smtClean="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C1A46B1E-1CF5-4801-894B-F57DA2C6389A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49195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9F8517-1271-4F8B-9742-ECB8BBF22693}" type="datetimeFigureOut">
              <a:rPr lang="en-US" smtClean="0"/>
              <a:t>3/9/2022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5E8AC-419F-4042-B411-DD352FDC2C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9709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9F8517-1271-4F8B-9742-ECB8BBF22693}" type="datetimeFigureOut">
              <a:rPr lang="en-US" smtClean="0"/>
              <a:t>3/9/2022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5E8AC-419F-4042-B411-DD352FDC2C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7086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9F8517-1271-4F8B-9742-ECB8BBF22693}" type="datetimeFigureOut">
              <a:rPr lang="en-US" smtClean="0"/>
              <a:t>3/9/2022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5E8AC-419F-4042-B411-DD352FDC2C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1731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9F8517-1271-4F8B-9742-ECB8BBF22693}" type="datetimeFigureOut">
              <a:rPr lang="en-US" smtClean="0"/>
              <a:t>3/9/2022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5E8AC-419F-4042-B411-DD352FDC2C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578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9F8517-1271-4F8B-9742-ECB8BBF22693}" type="datetimeFigureOut">
              <a:rPr lang="en-US" smtClean="0"/>
              <a:t>3/9/2022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5E8AC-419F-4042-B411-DD352FDC2C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9132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9F8517-1271-4F8B-9742-ECB8BBF22693}" type="datetimeFigureOut">
              <a:rPr lang="en-US" smtClean="0"/>
              <a:t>3/9/2022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5E8AC-419F-4042-B411-DD352FDC2C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7269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9F8517-1271-4F8B-9742-ECB8BBF22693}" type="datetimeFigureOut">
              <a:rPr lang="en-US" smtClean="0"/>
              <a:t>3/9/2022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5E8AC-419F-4042-B411-DD352FDC2C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1430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1.bin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2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vmlDrawing" Target="../drawings/vmlDrawing1.v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ags" Target="../tags/tag4.xml"/><Relationship Id="rId3" Type="http://schemas.openxmlformats.org/officeDocument/2006/relationships/slideLayout" Target="../slideLayouts/slideLayout15.xml"/><Relationship Id="rId7" Type="http://schemas.openxmlformats.org/officeDocument/2006/relationships/vmlDrawing" Target="../drawings/vmlDrawing3.v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theme" Target="../theme/theme2.xml"/><Relationship Id="rId11" Type="http://schemas.openxmlformats.org/officeDocument/2006/relationships/image" Target="../media/image2.emf"/><Relationship Id="rId5" Type="http://schemas.openxmlformats.org/officeDocument/2006/relationships/slideLayout" Target="../slideLayouts/slideLayout17.xml"/><Relationship Id="rId10" Type="http://schemas.openxmlformats.org/officeDocument/2006/relationships/oleObject" Target="../embeddings/oleObject3.bin"/><Relationship Id="rId4" Type="http://schemas.openxmlformats.org/officeDocument/2006/relationships/slideLayout" Target="../slideLayouts/slideLayout16.xml"/><Relationship Id="rId9" Type="http://schemas.openxmlformats.org/officeDocument/2006/relationships/tags" Target="../tags/tag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tags" Target="../tags/tag12.xml"/><Relationship Id="rId3" Type="http://schemas.openxmlformats.org/officeDocument/2006/relationships/slideLayout" Target="../slideLayouts/slideLayout20.xml"/><Relationship Id="rId7" Type="http://schemas.openxmlformats.org/officeDocument/2006/relationships/vmlDrawing" Target="../drawings/vmlDrawing8.v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theme" Target="../theme/theme3.xml"/><Relationship Id="rId11" Type="http://schemas.openxmlformats.org/officeDocument/2006/relationships/image" Target="../media/image2.emf"/><Relationship Id="rId5" Type="http://schemas.openxmlformats.org/officeDocument/2006/relationships/slideLayout" Target="../slideLayouts/slideLayout22.xml"/><Relationship Id="rId10" Type="http://schemas.openxmlformats.org/officeDocument/2006/relationships/oleObject" Target="../embeddings/oleObject8.bin"/><Relationship Id="rId4" Type="http://schemas.openxmlformats.org/officeDocument/2006/relationships/slideLayout" Target="../slideLayouts/slideLayout21.xml"/><Relationship Id="rId9" Type="http://schemas.openxmlformats.org/officeDocument/2006/relationships/tags" Target="../tags/tag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/>
          <p:cNvGraphicFramePr>
            <a:graphicFrameLocks noChangeAspect="1"/>
          </p:cNvGraphicFramePr>
          <p:nvPr userDrawn="1">
            <p:custDataLst>
              <p:tags r:id="rId15"/>
            </p:custDataLst>
            <p:extLst>
              <p:ext uri="{D42A27DB-BD31-4B8C-83A1-F6EECF244321}">
                <p14:modId xmlns:p14="http://schemas.microsoft.com/office/powerpoint/2010/main" val="304207212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2" name="think-cell Slide" r:id="rId16" imgW="416" imgH="416" progId="TCLayout.ActiveDocument.1">
                  <p:embed/>
                </p:oleObj>
              </mc:Choice>
              <mc:Fallback>
                <p:oleObj name="think-cell Slide" r:id="rId16" imgW="416" imgH="41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9F8517-1271-4F8B-9742-ECB8BBF22693}" type="datetimeFigureOut">
              <a:rPr lang="en-US" smtClean="0"/>
              <a:t>3/9/2022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5E8AC-419F-4042-B411-DD352FDC2C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292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4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/>
          <p:cNvGraphicFramePr>
            <a:graphicFrameLocks noChangeAspect="1"/>
          </p:cNvGraphicFramePr>
          <p:nvPr>
            <p:custDataLst>
              <p:tags r:id="rId8"/>
            </p:custDataLst>
            <p:extLst>
              <p:ext uri="{D42A27DB-BD31-4B8C-83A1-F6EECF244321}">
                <p14:modId xmlns:p14="http://schemas.microsoft.com/office/powerpoint/2010/main" val="493525289"/>
              </p:ext>
            </p:extLst>
          </p:nvPr>
        </p:nvGraphicFramePr>
        <p:xfrm>
          <a:off x="1681" y="1680"/>
          <a:ext cx="1681" cy="16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70" name="think-cell Slide" r:id="rId10" imgW="216" imgH="216" progId="TCLayout.ActiveDocument.1">
                  <p:embed/>
                </p:oleObj>
              </mc:Choice>
              <mc:Fallback>
                <p:oleObj name="think-cell Slide" r:id="rId10" imgW="216" imgH="216" progId="TCLayout.ActiveDocument.1">
                  <p:embed/>
                  <p:pic>
                    <p:nvPicPr>
                      <p:cNvPr id="6" name="Object 5" hidden="1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681" y="1680"/>
                        <a:ext cx="1681" cy="168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/>
          <p:cNvSpPr/>
          <p:nvPr>
            <p:custDataLst>
              <p:tags r:id="rId9"/>
            </p:custDataLst>
          </p:nvPr>
        </p:nvSpPr>
        <p:spPr>
          <a:xfrm>
            <a:off x="1" y="1"/>
            <a:ext cx="168003" cy="16800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430679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7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entley Light" panose="020B0404020201020102" pitchFamily="34" charset="0"/>
              <a:ea typeface="+mn-ea"/>
              <a:cs typeface="+mn-cs"/>
              <a:sym typeface="Bentley Light" panose="020B0404020201020102" pitchFamily="34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B1AA2BE-B537-254D-958A-FBAFDE7E90DC}"/>
              </a:ext>
            </a:extLst>
          </p:cNvPr>
          <p:cNvCxnSpPr>
            <a:cxnSpLocks/>
          </p:cNvCxnSpPr>
          <p:nvPr/>
        </p:nvCxnSpPr>
        <p:spPr>
          <a:xfrm>
            <a:off x="571211" y="666731"/>
            <a:ext cx="11048532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3">
            <a:extLst>
              <a:ext uri="{FF2B5EF4-FFF2-40B4-BE49-F238E27FC236}">
                <a16:creationId xmlns:a16="http://schemas.microsoft.com/office/drawing/2014/main" id="{DBA440F4-82E0-7E45-8A6F-4A8C7572AE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44317" y="358590"/>
            <a:ext cx="3809839" cy="187179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marR="0" indent="0" algn="l" defTabSz="43067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95" b="0" i="0">
                <a:solidFill>
                  <a:schemeClr val="tx2"/>
                </a:solidFill>
                <a:latin typeface="Bentley Light" panose="020B0404020201020102" pitchFamily="34" charset="77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2D9636C8-FF6B-E141-B9E1-70C7091B23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36745" y="6097478"/>
            <a:ext cx="761968" cy="571485"/>
          </a:xfrm>
          <a:prstGeom prst="rect">
            <a:avLst/>
          </a:prstGeom>
        </p:spPr>
        <p:txBody>
          <a:bodyPr lIns="0" tIns="0" rIns="0" bIns="0" anchor="b" anchorCtr="0"/>
          <a:lstStyle>
            <a:lvl1pPr algn="r">
              <a:defRPr sz="1424" b="0" i="0">
                <a:solidFill>
                  <a:schemeClr val="tx2"/>
                </a:solidFill>
                <a:latin typeface="Bentley Light" panose="020B0404020201020102" pitchFamily="34" charset="77"/>
              </a:defRPr>
            </a:lvl1pPr>
          </a:lstStyle>
          <a:p>
            <a:pPr>
              <a:defRPr/>
            </a:pPr>
            <a:fld id="{C1A46B1E-1CF5-4801-894B-F57DA2C6389A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68939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813898" rtl="0" eaLnBrk="1" latinLnBrk="0" hangingPunct="1">
        <a:lnSpc>
          <a:spcPct val="85000"/>
        </a:lnSpc>
        <a:spcBef>
          <a:spcPct val="0"/>
        </a:spcBef>
        <a:buNone/>
        <a:defRPr sz="1507" b="0" i="0" kern="1200" spc="-9" baseline="0">
          <a:solidFill>
            <a:schemeClr val="tx1"/>
          </a:solidFill>
          <a:latin typeface="Bentley Light" panose="020B0404020201020102" pitchFamily="34" charset="77"/>
          <a:ea typeface="+mj-ea"/>
          <a:cs typeface="+mj-cs"/>
        </a:defRPr>
      </a:lvl1pPr>
    </p:titleStyle>
    <p:bodyStyle>
      <a:lvl1pPr marL="0" indent="0" algn="l" defTabSz="813898" rtl="0" eaLnBrk="1" latinLnBrk="0" hangingPunct="1">
        <a:lnSpc>
          <a:spcPct val="110000"/>
        </a:lnSpc>
        <a:spcBef>
          <a:spcPts val="0"/>
        </a:spcBef>
        <a:spcAft>
          <a:spcPts val="376"/>
        </a:spcAft>
        <a:buFont typeface="Arial" panose="020B0604020202020204" pitchFamily="34" charset="0"/>
        <a:buNone/>
        <a:defRPr sz="895" b="0" i="0" kern="1200" spc="-9" baseline="0">
          <a:solidFill>
            <a:schemeClr val="tx1"/>
          </a:solidFill>
          <a:latin typeface="Bentley Light" panose="020B0404020201020102" pitchFamily="34" charset="77"/>
          <a:ea typeface="+mn-ea"/>
          <a:cs typeface="+mn-cs"/>
        </a:defRPr>
      </a:lvl1pPr>
      <a:lvl2pPr marL="118692" indent="-118692" algn="l" defTabSz="813898" rtl="0" eaLnBrk="1" latinLnBrk="0" hangingPunct="1">
        <a:lnSpc>
          <a:spcPct val="110000"/>
        </a:lnSpc>
        <a:spcBef>
          <a:spcPts val="0"/>
        </a:spcBef>
        <a:spcAft>
          <a:spcPts val="376"/>
        </a:spcAft>
        <a:buFont typeface="Arial" panose="020B0604020202020204" pitchFamily="34" charset="0"/>
        <a:buChar char="•"/>
        <a:defRPr sz="895" b="0" i="0" kern="1200" spc="-9" baseline="0">
          <a:solidFill>
            <a:schemeClr val="tx1"/>
          </a:solidFill>
          <a:latin typeface="Bentley Light" panose="020B0404020201020102" pitchFamily="34" charset="77"/>
          <a:ea typeface="+mn-ea"/>
          <a:cs typeface="+mn-cs"/>
        </a:defRPr>
      </a:lvl2pPr>
      <a:lvl3pPr marL="339117" indent="-169559" algn="l" defTabSz="813898" rtl="0" eaLnBrk="1" latinLnBrk="0" hangingPunct="1">
        <a:lnSpc>
          <a:spcPct val="110000"/>
        </a:lnSpc>
        <a:spcBef>
          <a:spcPts val="0"/>
        </a:spcBef>
        <a:spcAft>
          <a:spcPts val="376"/>
        </a:spcAft>
        <a:buFont typeface="Arial" panose="020B0604020202020204" pitchFamily="34" charset="0"/>
        <a:buNone/>
        <a:defRPr sz="895" b="0" i="0" kern="1200" spc="-9" baseline="0">
          <a:solidFill>
            <a:schemeClr val="tx1"/>
          </a:solidFill>
          <a:latin typeface="Bentley Light" panose="020B0404020201020102" pitchFamily="34" charset="77"/>
          <a:ea typeface="+mn-ea"/>
          <a:cs typeface="+mn-cs"/>
        </a:defRPr>
      </a:lvl3pPr>
      <a:lvl4pPr marL="508677" indent="-169559" algn="l" defTabSz="813898" rtl="0" eaLnBrk="1" latinLnBrk="0" hangingPunct="1">
        <a:lnSpc>
          <a:spcPct val="110000"/>
        </a:lnSpc>
        <a:spcBef>
          <a:spcPts val="0"/>
        </a:spcBef>
        <a:spcAft>
          <a:spcPts val="376"/>
        </a:spcAft>
        <a:buFont typeface="Arial" panose="020B0604020202020204" pitchFamily="34" charset="0"/>
        <a:buNone/>
        <a:defRPr sz="895" b="0" i="0" kern="1200" spc="-9" baseline="0">
          <a:solidFill>
            <a:schemeClr val="tx1"/>
          </a:solidFill>
          <a:latin typeface="Bentley Light" panose="020B0404020201020102" pitchFamily="34" charset="77"/>
          <a:ea typeface="+mn-ea"/>
          <a:cs typeface="+mn-cs"/>
        </a:defRPr>
      </a:lvl4pPr>
      <a:lvl5pPr marL="678235" indent="-169559" algn="l" defTabSz="813898" rtl="0" eaLnBrk="1" latinLnBrk="0" hangingPunct="1">
        <a:lnSpc>
          <a:spcPct val="110000"/>
        </a:lnSpc>
        <a:spcBef>
          <a:spcPts val="0"/>
        </a:spcBef>
        <a:spcAft>
          <a:spcPts val="376"/>
        </a:spcAft>
        <a:buFont typeface="Arial" panose="020B0604020202020204" pitchFamily="34" charset="0"/>
        <a:buNone/>
        <a:defRPr sz="895" b="0" i="0" kern="1200" spc="-9" baseline="0">
          <a:solidFill>
            <a:schemeClr val="tx1"/>
          </a:solidFill>
          <a:latin typeface="Bentley Light" panose="020B0404020201020102" pitchFamily="34" charset="77"/>
          <a:ea typeface="+mn-ea"/>
          <a:cs typeface="+mn-cs"/>
        </a:defRPr>
      </a:lvl5pPr>
      <a:lvl6pPr marL="2238218" indent="-203474" algn="l" defTabSz="813898" rtl="0" eaLnBrk="1" latinLnBrk="0" hangingPunct="1">
        <a:lnSpc>
          <a:spcPct val="90000"/>
        </a:lnSpc>
        <a:spcBef>
          <a:spcPts val="445"/>
        </a:spcBef>
        <a:buFont typeface="Arial" panose="020B0604020202020204" pitchFamily="34" charset="0"/>
        <a:buChar char="•"/>
        <a:defRPr sz="1602" kern="1200">
          <a:solidFill>
            <a:schemeClr val="tx1"/>
          </a:solidFill>
          <a:latin typeface="+mn-lt"/>
          <a:ea typeface="+mn-ea"/>
          <a:cs typeface="+mn-cs"/>
        </a:defRPr>
      </a:lvl6pPr>
      <a:lvl7pPr marL="2645167" indent="-203474" algn="l" defTabSz="813898" rtl="0" eaLnBrk="1" latinLnBrk="0" hangingPunct="1">
        <a:lnSpc>
          <a:spcPct val="90000"/>
        </a:lnSpc>
        <a:spcBef>
          <a:spcPts val="445"/>
        </a:spcBef>
        <a:buFont typeface="Arial" panose="020B0604020202020204" pitchFamily="34" charset="0"/>
        <a:buChar char="•"/>
        <a:defRPr sz="1602" kern="1200">
          <a:solidFill>
            <a:schemeClr val="tx1"/>
          </a:solidFill>
          <a:latin typeface="+mn-lt"/>
          <a:ea typeface="+mn-ea"/>
          <a:cs typeface="+mn-cs"/>
        </a:defRPr>
      </a:lvl7pPr>
      <a:lvl8pPr marL="3052116" indent="-203474" algn="l" defTabSz="813898" rtl="0" eaLnBrk="1" latinLnBrk="0" hangingPunct="1">
        <a:lnSpc>
          <a:spcPct val="90000"/>
        </a:lnSpc>
        <a:spcBef>
          <a:spcPts val="445"/>
        </a:spcBef>
        <a:buFont typeface="Arial" panose="020B0604020202020204" pitchFamily="34" charset="0"/>
        <a:buChar char="•"/>
        <a:defRPr sz="1602" kern="1200">
          <a:solidFill>
            <a:schemeClr val="tx1"/>
          </a:solidFill>
          <a:latin typeface="+mn-lt"/>
          <a:ea typeface="+mn-ea"/>
          <a:cs typeface="+mn-cs"/>
        </a:defRPr>
      </a:lvl8pPr>
      <a:lvl9pPr marL="3459064" indent="-203474" algn="l" defTabSz="813898" rtl="0" eaLnBrk="1" latinLnBrk="0" hangingPunct="1">
        <a:lnSpc>
          <a:spcPct val="90000"/>
        </a:lnSpc>
        <a:spcBef>
          <a:spcPts val="445"/>
        </a:spcBef>
        <a:buFont typeface="Arial" panose="020B0604020202020204" pitchFamily="34" charset="0"/>
        <a:buChar char="•"/>
        <a:defRPr sz="160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13898" rtl="0" eaLnBrk="1" latinLnBrk="0" hangingPunct="1">
        <a:defRPr sz="1602" kern="1200">
          <a:solidFill>
            <a:schemeClr val="tx1"/>
          </a:solidFill>
          <a:latin typeface="+mn-lt"/>
          <a:ea typeface="+mn-ea"/>
          <a:cs typeface="+mn-cs"/>
        </a:defRPr>
      </a:lvl1pPr>
      <a:lvl2pPr marL="406949" algn="l" defTabSz="813898" rtl="0" eaLnBrk="1" latinLnBrk="0" hangingPunct="1">
        <a:defRPr sz="1602" kern="1200">
          <a:solidFill>
            <a:schemeClr val="tx1"/>
          </a:solidFill>
          <a:latin typeface="+mn-lt"/>
          <a:ea typeface="+mn-ea"/>
          <a:cs typeface="+mn-cs"/>
        </a:defRPr>
      </a:lvl2pPr>
      <a:lvl3pPr marL="813898" algn="l" defTabSz="813898" rtl="0" eaLnBrk="1" latinLnBrk="0" hangingPunct="1">
        <a:defRPr sz="1602" kern="1200">
          <a:solidFill>
            <a:schemeClr val="tx1"/>
          </a:solidFill>
          <a:latin typeface="+mn-lt"/>
          <a:ea typeface="+mn-ea"/>
          <a:cs typeface="+mn-cs"/>
        </a:defRPr>
      </a:lvl3pPr>
      <a:lvl4pPr marL="1220846" algn="l" defTabSz="813898" rtl="0" eaLnBrk="1" latinLnBrk="0" hangingPunct="1">
        <a:defRPr sz="1602" kern="1200">
          <a:solidFill>
            <a:schemeClr val="tx1"/>
          </a:solidFill>
          <a:latin typeface="+mn-lt"/>
          <a:ea typeface="+mn-ea"/>
          <a:cs typeface="+mn-cs"/>
        </a:defRPr>
      </a:lvl4pPr>
      <a:lvl5pPr marL="1627795" algn="l" defTabSz="813898" rtl="0" eaLnBrk="1" latinLnBrk="0" hangingPunct="1">
        <a:defRPr sz="1602" kern="1200">
          <a:solidFill>
            <a:schemeClr val="tx1"/>
          </a:solidFill>
          <a:latin typeface="+mn-lt"/>
          <a:ea typeface="+mn-ea"/>
          <a:cs typeface="+mn-cs"/>
        </a:defRPr>
      </a:lvl5pPr>
      <a:lvl6pPr marL="2034742" algn="l" defTabSz="813898" rtl="0" eaLnBrk="1" latinLnBrk="0" hangingPunct="1">
        <a:defRPr sz="1602" kern="1200">
          <a:solidFill>
            <a:schemeClr val="tx1"/>
          </a:solidFill>
          <a:latin typeface="+mn-lt"/>
          <a:ea typeface="+mn-ea"/>
          <a:cs typeface="+mn-cs"/>
        </a:defRPr>
      </a:lvl6pPr>
      <a:lvl7pPr marL="2441693" algn="l" defTabSz="813898" rtl="0" eaLnBrk="1" latinLnBrk="0" hangingPunct="1">
        <a:defRPr sz="1602" kern="1200">
          <a:solidFill>
            <a:schemeClr val="tx1"/>
          </a:solidFill>
          <a:latin typeface="+mn-lt"/>
          <a:ea typeface="+mn-ea"/>
          <a:cs typeface="+mn-cs"/>
        </a:defRPr>
      </a:lvl7pPr>
      <a:lvl8pPr marL="2848642" algn="l" defTabSz="813898" rtl="0" eaLnBrk="1" latinLnBrk="0" hangingPunct="1">
        <a:defRPr sz="1602" kern="1200">
          <a:solidFill>
            <a:schemeClr val="tx1"/>
          </a:solidFill>
          <a:latin typeface="+mn-lt"/>
          <a:ea typeface="+mn-ea"/>
          <a:cs typeface="+mn-cs"/>
        </a:defRPr>
      </a:lvl8pPr>
      <a:lvl9pPr marL="3255589" algn="l" defTabSz="813898" rtl="0" eaLnBrk="1" latinLnBrk="0" hangingPunct="1">
        <a:defRPr sz="160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041">
          <p15:clr>
            <a:srgbClr val="F26B43"/>
          </p15:clr>
        </p15:guide>
        <p15:guide id="3">
          <p15:clr>
            <a:srgbClr val="F26B43"/>
          </p15:clr>
        </p15:guide>
        <p15:guide id="4" pos="7257">
          <p15:clr>
            <a:srgbClr val="F26B43"/>
          </p15:clr>
        </p15:guide>
        <p15:guide id="5" orient="horz">
          <p15:clr>
            <a:srgbClr val="F26B43"/>
          </p15:clr>
        </p15:guide>
        <p15:guide id="6" orient="horz" pos="4082">
          <p15:clr>
            <a:srgbClr val="F26B43"/>
          </p15:clr>
        </p15:guide>
        <p15:guide id="15" pos="3629">
          <p15:clr>
            <a:srgbClr val="F26B43"/>
          </p15:clr>
        </p15:guide>
        <p15:guide id="19" pos="4218">
          <p15:clr>
            <a:srgbClr val="F26B43"/>
          </p15:clr>
        </p15:guide>
        <p15:guide id="27" orient="horz" pos="907">
          <p15:clr>
            <a:srgbClr val="F26B43"/>
          </p15:clr>
        </p15:guide>
        <p15:guide id="28" pos="340">
          <p15:clr>
            <a:srgbClr val="F26B43"/>
          </p15:clr>
        </p15:guide>
        <p15:guide id="29" pos="6917">
          <p15:clr>
            <a:srgbClr val="F26B43"/>
          </p15:clr>
        </p15:guide>
        <p15:guide id="30" orient="horz" pos="304">
          <p15:clr>
            <a:srgbClr val="F26B43"/>
          </p15:clr>
        </p15:guide>
        <p15:guide id="31" orient="horz" pos="159">
          <p15:clr>
            <a:srgbClr val="F26B43"/>
          </p15:clr>
        </p15:guide>
        <p15:guide id="32" orient="horz" pos="1134">
          <p15:clr>
            <a:srgbClr val="F26B43"/>
          </p15:clr>
        </p15:guide>
        <p15:guide id="33" pos="1531">
          <p15:clr>
            <a:srgbClr val="F26B43"/>
          </p15:clr>
        </p15:guide>
        <p15:guide id="34" pos="1678">
          <p15:clr>
            <a:srgbClr val="F26B43"/>
          </p15:clr>
        </p15:guide>
        <p15:guide id="35" pos="3029">
          <p15:clr>
            <a:srgbClr val="F26B43"/>
          </p15:clr>
        </p15:guide>
        <p15:guide id="36" pos="2874">
          <p15:clr>
            <a:srgbClr val="F26B43"/>
          </p15:clr>
        </p15:guide>
        <p15:guide id="37" pos="4377">
          <p15:clr>
            <a:srgbClr val="F26B43"/>
          </p15:clr>
        </p15:guide>
        <p15:guide id="38" pos="5724">
          <p15:clr>
            <a:srgbClr val="F26B43"/>
          </p15:clr>
        </p15:guide>
        <p15:guide id="39" pos="5568">
          <p15:clr>
            <a:srgbClr val="F26B43"/>
          </p15:clr>
        </p15:guide>
        <p15:guide id="40" orient="horz" pos="3855">
          <p15:clr>
            <a:srgbClr val="F26B43"/>
          </p15:clr>
        </p15:guide>
        <p15:guide id="41" orient="horz" pos="3629">
          <p15:clr>
            <a:srgbClr val="F26B43"/>
          </p15:clr>
        </p15:guide>
        <p15:guide id="42" orient="horz" pos="658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/>
          <p:cNvGraphicFramePr>
            <a:graphicFrameLocks noChangeAspect="1"/>
          </p:cNvGraphicFramePr>
          <p:nvPr>
            <p:custDataLst>
              <p:tags r:id="rId8"/>
            </p:custDataLst>
            <p:extLst>
              <p:ext uri="{D42A27DB-BD31-4B8C-83A1-F6EECF244321}">
                <p14:modId xmlns:p14="http://schemas.microsoft.com/office/powerpoint/2010/main" val="2315209639"/>
              </p:ext>
            </p:extLst>
          </p:nvPr>
        </p:nvGraphicFramePr>
        <p:xfrm>
          <a:off x="1681" y="1680"/>
          <a:ext cx="1681" cy="16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891" name="think-cell Slide" r:id="rId10" imgW="216" imgH="216" progId="TCLayout.ActiveDocument.1">
                  <p:embed/>
                </p:oleObj>
              </mc:Choice>
              <mc:Fallback>
                <p:oleObj name="think-cell Slide" r:id="rId10" imgW="216" imgH="216" progId="TCLayout.ActiveDocument.1">
                  <p:embed/>
                  <p:pic>
                    <p:nvPicPr>
                      <p:cNvPr id="6" name="Object 5" hidden="1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681" y="1680"/>
                        <a:ext cx="1681" cy="168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/>
          <p:cNvSpPr/>
          <p:nvPr>
            <p:custDataLst>
              <p:tags r:id="rId9"/>
            </p:custDataLst>
          </p:nvPr>
        </p:nvSpPr>
        <p:spPr>
          <a:xfrm>
            <a:off x="1" y="1"/>
            <a:ext cx="168003" cy="16800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430679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7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entley Light" panose="020B0404020201020102" pitchFamily="34" charset="0"/>
              <a:ea typeface="+mn-ea"/>
              <a:cs typeface="+mn-cs"/>
              <a:sym typeface="Bentley Light" panose="020B0404020201020102" pitchFamily="34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B1AA2BE-B537-254D-958A-FBAFDE7E90DC}"/>
              </a:ext>
            </a:extLst>
          </p:cNvPr>
          <p:cNvCxnSpPr>
            <a:cxnSpLocks/>
          </p:cNvCxnSpPr>
          <p:nvPr/>
        </p:nvCxnSpPr>
        <p:spPr>
          <a:xfrm>
            <a:off x="571211" y="666731"/>
            <a:ext cx="11048532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3">
            <a:extLst>
              <a:ext uri="{FF2B5EF4-FFF2-40B4-BE49-F238E27FC236}">
                <a16:creationId xmlns:a16="http://schemas.microsoft.com/office/drawing/2014/main" id="{DBA440F4-82E0-7E45-8A6F-4A8C7572AE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44317" y="358590"/>
            <a:ext cx="3809839" cy="187179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marR="0" indent="0" algn="l" defTabSz="43067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95" b="0" i="0">
                <a:solidFill>
                  <a:schemeClr val="tx2"/>
                </a:solidFill>
                <a:latin typeface="Bentley Light" panose="020B0404020201020102" pitchFamily="34" charset="77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2D9636C8-FF6B-E141-B9E1-70C7091B23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36745" y="6097478"/>
            <a:ext cx="761968" cy="571485"/>
          </a:xfrm>
          <a:prstGeom prst="rect">
            <a:avLst/>
          </a:prstGeom>
        </p:spPr>
        <p:txBody>
          <a:bodyPr lIns="0" tIns="0" rIns="0" bIns="0" anchor="b" anchorCtr="0"/>
          <a:lstStyle>
            <a:lvl1pPr algn="r">
              <a:defRPr sz="1424" b="0" i="0">
                <a:solidFill>
                  <a:schemeClr val="tx2"/>
                </a:solidFill>
                <a:latin typeface="Bentley Light" panose="020B0404020201020102" pitchFamily="34" charset="77"/>
              </a:defRPr>
            </a:lvl1pPr>
          </a:lstStyle>
          <a:p>
            <a:pPr>
              <a:defRPr/>
            </a:pPr>
            <a:fld id="{C1A46B1E-1CF5-4801-894B-F57DA2C6389A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320386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813898" rtl="0" eaLnBrk="1" latinLnBrk="0" hangingPunct="1">
        <a:lnSpc>
          <a:spcPct val="85000"/>
        </a:lnSpc>
        <a:spcBef>
          <a:spcPct val="0"/>
        </a:spcBef>
        <a:buNone/>
        <a:defRPr sz="1507" b="0" i="0" kern="1200" spc="-9" baseline="0">
          <a:solidFill>
            <a:schemeClr val="tx1"/>
          </a:solidFill>
          <a:latin typeface="Bentley Light" panose="020B0404020201020102" pitchFamily="34" charset="77"/>
          <a:ea typeface="+mj-ea"/>
          <a:cs typeface="+mj-cs"/>
        </a:defRPr>
      </a:lvl1pPr>
    </p:titleStyle>
    <p:bodyStyle>
      <a:lvl1pPr marL="0" indent="0" algn="l" defTabSz="813898" rtl="0" eaLnBrk="1" latinLnBrk="0" hangingPunct="1">
        <a:lnSpc>
          <a:spcPct val="110000"/>
        </a:lnSpc>
        <a:spcBef>
          <a:spcPts val="0"/>
        </a:spcBef>
        <a:spcAft>
          <a:spcPts val="376"/>
        </a:spcAft>
        <a:buFont typeface="Arial" panose="020B0604020202020204" pitchFamily="34" charset="0"/>
        <a:buNone/>
        <a:defRPr sz="895" b="0" i="0" kern="1200" spc="-9" baseline="0">
          <a:solidFill>
            <a:schemeClr val="tx1"/>
          </a:solidFill>
          <a:latin typeface="Bentley Light" panose="020B0404020201020102" pitchFamily="34" charset="77"/>
          <a:ea typeface="+mn-ea"/>
          <a:cs typeface="+mn-cs"/>
        </a:defRPr>
      </a:lvl1pPr>
      <a:lvl2pPr marL="118692" indent="-118692" algn="l" defTabSz="813898" rtl="0" eaLnBrk="1" latinLnBrk="0" hangingPunct="1">
        <a:lnSpc>
          <a:spcPct val="110000"/>
        </a:lnSpc>
        <a:spcBef>
          <a:spcPts val="0"/>
        </a:spcBef>
        <a:spcAft>
          <a:spcPts val="376"/>
        </a:spcAft>
        <a:buFont typeface="Arial" panose="020B0604020202020204" pitchFamily="34" charset="0"/>
        <a:buChar char="•"/>
        <a:defRPr sz="895" b="0" i="0" kern="1200" spc="-9" baseline="0">
          <a:solidFill>
            <a:schemeClr val="tx1"/>
          </a:solidFill>
          <a:latin typeface="Bentley Light" panose="020B0404020201020102" pitchFamily="34" charset="77"/>
          <a:ea typeface="+mn-ea"/>
          <a:cs typeface="+mn-cs"/>
        </a:defRPr>
      </a:lvl2pPr>
      <a:lvl3pPr marL="339117" indent="-169559" algn="l" defTabSz="813898" rtl="0" eaLnBrk="1" latinLnBrk="0" hangingPunct="1">
        <a:lnSpc>
          <a:spcPct val="110000"/>
        </a:lnSpc>
        <a:spcBef>
          <a:spcPts val="0"/>
        </a:spcBef>
        <a:spcAft>
          <a:spcPts val="376"/>
        </a:spcAft>
        <a:buFont typeface="Arial" panose="020B0604020202020204" pitchFamily="34" charset="0"/>
        <a:buNone/>
        <a:defRPr sz="895" b="0" i="0" kern="1200" spc="-9" baseline="0">
          <a:solidFill>
            <a:schemeClr val="tx1"/>
          </a:solidFill>
          <a:latin typeface="Bentley Light" panose="020B0404020201020102" pitchFamily="34" charset="77"/>
          <a:ea typeface="+mn-ea"/>
          <a:cs typeface="+mn-cs"/>
        </a:defRPr>
      </a:lvl3pPr>
      <a:lvl4pPr marL="508677" indent="-169559" algn="l" defTabSz="813898" rtl="0" eaLnBrk="1" latinLnBrk="0" hangingPunct="1">
        <a:lnSpc>
          <a:spcPct val="110000"/>
        </a:lnSpc>
        <a:spcBef>
          <a:spcPts val="0"/>
        </a:spcBef>
        <a:spcAft>
          <a:spcPts val="376"/>
        </a:spcAft>
        <a:buFont typeface="Arial" panose="020B0604020202020204" pitchFamily="34" charset="0"/>
        <a:buNone/>
        <a:defRPr sz="895" b="0" i="0" kern="1200" spc="-9" baseline="0">
          <a:solidFill>
            <a:schemeClr val="tx1"/>
          </a:solidFill>
          <a:latin typeface="Bentley Light" panose="020B0404020201020102" pitchFamily="34" charset="77"/>
          <a:ea typeface="+mn-ea"/>
          <a:cs typeface="+mn-cs"/>
        </a:defRPr>
      </a:lvl4pPr>
      <a:lvl5pPr marL="678235" indent="-169559" algn="l" defTabSz="813898" rtl="0" eaLnBrk="1" latinLnBrk="0" hangingPunct="1">
        <a:lnSpc>
          <a:spcPct val="110000"/>
        </a:lnSpc>
        <a:spcBef>
          <a:spcPts val="0"/>
        </a:spcBef>
        <a:spcAft>
          <a:spcPts val="376"/>
        </a:spcAft>
        <a:buFont typeface="Arial" panose="020B0604020202020204" pitchFamily="34" charset="0"/>
        <a:buNone/>
        <a:defRPr sz="895" b="0" i="0" kern="1200" spc="-9" baseline="0">
          <a:solidFill>
            <a:schemeClr val="tx1"/>
          </a:solidFill>
          <a:latin typeface="Bentley Light" panose="020B0404020201020102" pitchFamily="34" charset="77"/>
          <a:ea typeface="+mn-ea"/>
          <a:cs typeface="+mn-cs"/>
        </a:defRPr>
      </a:lvl5pPr>
      <a:lvl6pPr marL="2238218" indent="-203474" algn="l" defTabSz="813898" rtl="0" eaLnBrk="1" latinLnBrk="0" hangingPunct="1">
        <a:lnSpc>
          <a:spcPct val="90000"/>
        </a:lnSpc>
        <a:spcBef>
          <a:spcPts val="445"/>
        </a:spcBef>
        <a:buFont typeface="Arial" panose="020B0604020202020204" pitchFamily="34" charset="0"/>
        <a:buChar char="•"/>
        <a:defRPr sz="1602" kern="1200">
          <a:solidFill>
            <a:schemeClr val="tx1"/>
          </a:solidFill>
          <a:latin typeface="+mn-lt"/>
          <a:ea typeface="+mn-ea"/>
          <a:cs typeface="+mn-cs"/>
        </a:defRPr>
      </a:lvl6pPr>
      <a:lvl7pPr marL="2645167" indent="-203474" algn="l" defTabSz="813898" rtl="0" eaLnBrk="1" latinLnBrk="0" hangingPunct="1">
        <a:lnSpc>
          <a:spcPct val="90000"/>
        </a:lnSpc>
        <a:spcBef>
          <a:spcPts val="445"/>
        </a:spcBef>
        <a:buFont typeface="Arial" panose="020B0604020202020204" pitchFamily="34" charset="0"/>
        <a:buChar char="•"/>
        <a:defRPr sz="1602" kern="1200">
          <a:solidFill>
            <a:schemeClr val="tx1"/>
          </a:solidFill>
          <a:latin typeface="+mn-lt"/>
          <a:ea typeface="+mn-ea"/>
          <a:cs typeface="+mn-cs"/>
        </a:defRPr>
      </a:lvl7pPr>
      <a:lvl8pPr marL="3052116" indent="-203474" algn="l" defTabSz="813898" rtl="0" eaLnBrk="1" latinLnBrk="0" hangingPunct="1">
        <a:lnSpc>
          <a:spcPct val="90000"/>
        </a:lnSpc>
        <a:spcBef>
          <a:spcPts val="445"/>
        </a:spcBef>
        <a:buFont typeface="Arial" panose="020B0604020202020204" pitchFamily="34" charset="0"/>
        <a:buChar char="•"/>
        <a:defRPr sz="1602" kern="1200">
          <a:solidFill>
            <a:schemeClr val="tx1"/>
          </a:solidFill>
          <a:latin typeface="+mn-lt"/>
          <a:ea typeface="+mn-ea"/>
          <a:cs typeface="+mn-cs"/>
        </a:defRPr>
      </a:lvl8pPr>
      <a:lvl9pPr marL="3459064" indent="-203474" algn="l" defTabSz="813898" rtl="0" eaLnBrk="1" latinLnBrk="0" hangingPunct="1">
        <a:lnSpc>
          <a:spcPct val="90000"/>
        </a:lnSpc>
        <a:spcBef>
          <a:spcPts val="445"/>
        </a:spcBef>
        <a:buFont typeface="Arial" panose="020B0604020202020204" pitchFamily="34" charset="0"/>
        <a:buChar char="•"/>
        <a:defRPr sz="160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13898" rtl="0" eaLnBrk="1" latinLnBrk="0" hangingPunct="1">
        <a:defRPr sz="1602" kern="1200">
          <a:solidFill>
            <a:schemeClr val="tx1"/>
          </a:solidFill>
          <a:latin typeface="+mn-lt"/>
          <a:ea typeface="+mn-ea"/>
          <a:cs typeface="+mn-cs"/>
        </a:defRPr>
      </a:lvl1pPr>
      <a:lvl2pPr marL="406949" algn="l" defTabSz="813898" rtl="0" eaLnBrk="1" latinLnBrk="0" hangingPunct="1">
        <a:defRPr sz="1602" kern="1200">
          <a:solidFill>
            <a:schemeClr val="tx1"/>
          </a:solidFill>
          <a:latin typeface="+mn-lt"/>
          <a:ea typeface="+mn-ea"/>
          <a:cs typeface="+mn-cs"/>
        </a:defRPr>
      </a:lvl2pPr>
      <a:lvl3pPr marL="813898" algn="l" defTabSz="813898" rtl="0" eaLnBrk="1" latinLnBrk="0" hangingPunct="1">
        <a:defRPr sz="1602" kern="1200">
          <a:solidFill>
            <a:schemeClr val="tx1"/>
          </a:solidFill>
          <a:latin typeface="+mn-lt"/>
          <a:ea typeface="+mn-ea"/>
          <a:cs typeface="+mn-cs"/>
        </a:defRPr>
      </a:lvl3pPr>
      <a:lvl4pPr marL="1220846" algn="l" defTabSz="813898" rtl="0" eaLnBrk="1" latinLnBrk="0" hangingPunct="1">
        <a:defRPr sz="1602" kern="1200">
          <a:solidFill>
            <a:schemeClr val="tx1"/>
          </a:solidFill>
          <a:latin typeface="+mn-lt"/>
          <a:ea typeface="+mn-ea"/>
          <a:cs typeface="+mn-cs"/>
        </a:defRPr>
      </a:lvl4pPr>
      <a:lvl5pPr marL="1627795" algn="l" defTabSz="813898" rtl="0" eaLnBrk="1" latinLnBrk="0" hangingPunct="1">
        <a:defRPr sz="1602" kern="1200">
          <a:solidFill>
            <a:schemeClr val="tx1"/>
          </a:solidFill>
          <a:latin typeface="+mn-lt"/>
          <a:ea typeface="+mn-ea"/>
          <a:cs typeface="+mn-cs"/>
        </a:defRPr>
      </a:lvl5pPr>
      <a:lvl6pPr marL="2034742" algn="l" defTabSz="813898" rtl="0" eaLnBrk="1" latinLnBrk="0" hangingPunct="1">
        <a:defRPr sz="1602" kern="1200">
          <a:solidFill>
            <a:schemeClr val="tx1"/>
          </a:solidFill>
          <a:latin typeface="+mn-lt"/>
          <a:ea typeface="+mn-ea"/>
          <a:cs typeface="+mn-cs"/>
        </a:defRPr>
      </a:lvl6pPr>
      <a:lvl7pPr marL="2441693" algn="l" defTabSz="813898" rtl="0" eaLnBrk="1" latinLnBrk="0" hangingPunct="1">
        <a:defRPr sz="1602" kern="1200">
          <a:solidFill>
            <a:schemeClr val="tx1"/>
          </a:solidFill>
          <a:latin typeface="+mn-lt"/>
          <a:ea typeface="+mn-ea"/>
          <a:cs typeface="+mn-cs"/>
        </a:defRPr>
      </a:lvl7pPr>
      <a:lvl8pPr marL="2848642" algn="l" defTabSz="813898" rtl="0" eaLnBrk="1" latinLnBrk="0" hangingPunct="1">
        <a:defRPr sz="1602" kern="1200">
          <a:solidFill>
            <a:schemeClr val="tx1"/>
          </a:solidFill>
          <a:latin typeface="+mn-lt"/>
          <a:ea typeface="+mn-ea"/>
          <a:cs typeface="+mn-cs"/>
        </a:defRPr>
      </a:lvl8pPr>
      <a:lvl9pPr marL="3255589" algn="l" defTabSz="813898" rtl="0" eaLnBrk="1" latinLnBrk="0" hangingPunct="1">
        <a:defRPr sz="160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041">
          <p15:clr>
            <a:srgbClr val="F26B43"/>
          </p15:clr>
        </p15:guide>
        <p15:guide id="3">
          <p15:clr>
            <a:srgbClr val="F26B43"/>
          </p15:clr>
        </p15:guide>
        <p15:guide id="4" pos="7257">
          <p15:clr>
            <a:srgbClr val="F26B43"/>
          </p15:clr>
        </p15:guide>
        <p15:guide id="5" orient="horz">
          <p15:clr>
            <a:srgbClr val="F26B43"/>
          </p15:clr>
        </p15:guide>
        <p15:guide id="6" orient="horz" pos="4082">
          <p15:clr>
            <a:srgbClr val="F26B43"/>
          </p15:clr>
        </p15:guide>
        <p15:guide id="15" pos="3629">
          <p15:clr>
            <a:srgbClr val="F26B43"/>
          </p15:clr>
        </p15:guide>
        <p15:guide id="19" pos="4218">
          <p15:clr>
            <a:srgbClr val="F26B43"/>
          </p15:clr>
        </p15:guide>
        <p15:guide id="27" orient="horz" pos="907">
          <p15:clr>
            <a:srgbClr val="F26B43"/>
          </p15:clr>
        </p15:guide>
        <p15:guide id="28" pos="340">
          <p15:clr>
            <a:srgbClr val="F26B43"/>
          </p15:clr>
        </p15:guide>
        <p15:guide id="29" pos="6917">
          <p15:clr>
            <a:srgbClr val="F26B43"/>
          </p15:clr>
        </p15:guide>
        <p15:guide id="30" orient="horz" pos="304">
          <p15:clr>
            <a:srgbClr val="F26B43"/>
          </p15:clr>
        </p15:guide>
        <p15:guide id="31" orient="horz" pos="159">
          <p15:clr>
            <a:srgbClr val="F26B43"/>
          </p15:clr>
        </p15:guide>
        <p15:guide id="32" orient="horz" pos="1134">
          <p15:clr>
            <a:srgbClr val="F26B43"/>
          </p15:clr>
        </p15:guide>
        <p15:guide id="33" pos="1531">
          <p15:clr>
            <a:srgbClr val="F26B43"/>
          </p15:clr>
        </p15:guide>
        <p15:guide id="34" pos="1678">
          <p15:clr>
            <a:srgbClr val="F26B43"/>
          </p15:clr>
        </p15:guide>
        <p15:guide id="35" pos="3029">
          <p15:clr>
            <a:srgbClr val="F26B43"/>
          </p15:clr>
        </p15:guide>
        <p15:guide id="36" pos="2874">
          <p15:clr>
            <a:srgbClr val="F26B43"/>
          </p15:clr>
        </p15:guide>
        <p15:guide id="37" pos="4377">
          <p15:clr>
            <a:srgbClr val="F26B43"/>
          </p15:clr>
        </p15:guide>
        <p15:guide id="38" pos="5724">
          <p15:clr>
            <a:srgbClr val="F26B43"/>
          </p15:clr>
        </p15:guide>
        <p15:guide id="39" pos="5568">
          <p15:clr>
            <a:srgbClr val="F26B43"/>
          </p15:clr>
        </p15:guide>
        <p15:guide id="40" orient="horz" pos="3855">
          <p15:clr>
            <a:srgbClr val="F26B43"/>
          </p15:clr>
        </p15:guide>
        <p15:guide id="41" orient="horz" pos="3629">
          <p15:clr>
            <a:srgbClr val="F26B43"/>
          </p15:clr>
        </p15:guide>
        <p15:guide id="42" orient="horz" pos="65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tags" Target="../tags/tag21.xml"/><Relationship Id="rId7" Type="http://schemas.openxmlformats.org/officeDocument/2006/relationships/image" Target="../media/image4.png"/><Relationship Id="rId2" Type="http://schemas.openxmlformats.org/officeDocument/2006/relationships/tags" Target="../tags/tag20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3.emf"/><Relationship Id="rId5" Type="http://schemas.openxmlformats.org/officeDocument/2006/relationships/oleObject" Target="../embeddings/oleObject13.bin"/><Relationship Id="rId4" Type="http://schemas.openxmlformats.org/officeDocument/2006/relationships/slideLayout" Target="../slideLayouts/slideLayout12.xml"/><Relationship Id="rId9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tags" Target="../tags/tag28.xml"/><Relationship Id="rId1" Type="http://schemas.openxmlformats.org/officeDocument/2006/relationships/vmlDrawing" Target="../drawings/vmlDrawing17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7.bin"/><Relationship Id="rId4" Type="http://schemas.openxmlformats.org/officeDocument/2006/relationships/notesSlide" Target="../notesSlides/notesSlide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tags" Target="../tags/tag23.xml"/><Relationship Id="rId7" Type="http://schemas.openxmlformats.org/officeDocument/2006/relationships/image" Target="../media/image4.png"/><Relationship Id="rId2" Type="http://schemas.openxmlformats.org/officeDocument/2006/relationships/tags" Target="../tags/tag22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3.emf"/><Relationship Id="rId11" Type="http://schemas.openxmlformats.org/officeDocument/2006/relationships/image" Target="../media/image10.jpeg"/><Relationship Id="rId5" Type="http://schemas.openxmlformats.org/officeDocument/2006/relationships/oleObject" Target="../embeddings/oleObject14.bin"/><Relationship Id="rId10" Type="http://schemas.openxmlformats.org/officeDocument/2006/relationships/image" Target="../media/image9.jpeg"/><Relationship Id="rId4" Type="http://schemas.openxmlformats.org/officeDocument/2006/relationships/slideLayout" Target="../slideLayouts/slideLayout12.xml"/><Relationship Id="rId9" Type="http://schemas.openxmlformats.org/officeDocument/2006/relationships/image" Target="../media/image8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25.xml"/><Relationship Id="rId7" Type="http://schemas.openxmlformats.org/officeDocument/2006/relationships/image" Target="../media/image4.png"/><Relationship Id="rId2" Type="http://schemas.openxmlformats.org/officeDocument/2006/relationships/tags" Target="../tags/tag24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3.emf"/><Relationship Id="rId5" Type="http://schemas.openxmlformats.org/officeDocument/2006/relationships/oleObject" Target="../embeddings/oleObject15.bin"/><Relationship Id="rId4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tags" Target="../tags/tag27.xml"/><Relationship Id="rId7" Type="http://schemas.openxmlformats.org/officeDocument/2006/relationships/image" Target="../media/image1.emf"/><Relationship Id="rId2" Type="http://schemas.openxmlformats.org/officeDocument/2006/relationships/tags" Target="../tags/tag26.xml"/><Relationship Id="rId1" Type="http://schemas.openxmlformats.org/officeDocument/2006/relationships/vmlDrawing" Target="../drawings/vmlDrawing16.vml"/><Relationship Id="rId6" Type="http://schemas.openxmlformats.org/officeDocument/2006/relationships/oleObject" Target="../embeddings/oleObject16.bin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" name="Object 25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757425751"/>
              </p:ext>
            </p:extLst>
          </p:nvPr>
        </p:nvGraphicFramePr>
        <p:xfrm>
          <a:off x="1693" y="1647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77" name="think-cell Slide" r:id="rId5" imgW="396" imgH="396" progId="TCLayout.ActiveDocument.1">
                  <p:embed/>
                </p:oleObj>
              </mc:Choice>
              <mc:Fallback>
                <p:oleObj name="think-cell Slide" r:id="rId5" imgW="396" imgH="396" progId="TCLayout.ActiveDocument.1">
                  <p:embed/>
                  <p:pic>
                    <p:nvPicPr>
                      <p:cNvPr id="26" name="Object 25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693" y="1647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3" name="图片 2">
            <a:extLst>
              <a:ext uri="{FF2B5EF4-FFF2-40B4-BE49-F238E27FC236}">
                <a16:creationId xmlns:a16="http://schemas.microsoft.com/office/drawing/2014/main" id="{321341A2-5A29-6A47-A5DC-E12071424359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93" y="60"/>
            <a:ext cx="12282082" cy="6857883"/>
          </a:xfrm>
          <a:prstGeom prst="rect">
            <a:avLst/>
          </a:prstGeom>
        </p:spPr>
      </p:pic>
      <p:sp>
        <p:nvSpPr>
          <p:cNvPr id="69" name="矩形 197">
            <a:extLst>
              <a:ext uri="{FF2B5EF4-FFF2-40B4-BE49-F238E27FC236}">
                <a16:creationId xmlns:a16="http://schemas.microsoft.com/office/drawing/2014/main" id="{A26E02F6-ED45-2E46-B455-D7E64937829D}"/>
              </a:ext>
            </a:extLst>
          </p:cNvPr>
          <p:cNvSpPr/>
          <p:nvPr/>
        </p:nvSpPr>
        <p:spPr>
          <a:xfrm>
            <a:off x="-2373" y="-22518"/>
            <a:ext cx="12286148" cy="6857883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97">
              <a:defRPr/>
            </a:pPr>
            <a:endParaRPr kumimoji="1" lang="zh-CN" altLang="en-US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27" name="Rectangle 26" hidden="1"/>
          <p:cNvSpPr/>
          <p:nvPr>
            <p:custDataLst>
              <p:tags r:id="rId3"/>
            </p:custDataLst>
          </p:nvPr>
        </p:nvSpPr>
        <p:spPr>
          <a:xfrm>
            <a:off x="106" y="60"/>
            <a:ext cx="158747" cy="15874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algn="ctr" defTabSz="914397">
              <a:defRPr/>
            </a:pPr>
            <a:endParaRPr lang="en-US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64" name="Rounded Rectangle 63"/>
          <p:cNvSpPr/>
          <p:nvPr/>
        </p:nvSpPr>
        <p:spPr>
          <a:xfrm>
            <a:off x="229716" y="1140994"/>
            <a:ext cx="1730902" cy="179373"/>
          </a:xfrm>
          <a:prstGeom prst="roundRect">
            <a:avLst/>
          </a:prstGeom>
          <a:solidFill>
            <a:srgbClr val="A6A6A6"/>
          </a:solidFill>
          <a:ln w="6350" cmpd="sng">
            <a:noFill/>
            <a:miter lim="800000"/>
            <a:headEnd/>
            <a:tailEnd/>
          </a:ln>
        </p:spPr>
        <p:txBody>
          <a:bodyPr wrap="square" lIns="85449" rIns="85449" rtlCol="0" anchor="ctr" anchorCtr="0">
            <a:prstTxWarp prst="textNoShape">
              <a:avLst/>
            </a:prstTxWarp>
            <a:noAutofit/>
          </a:bodyPr>
          <a:lstStyle/>
          <a:p>
            <a:pPr algn="ctr" defTabSz="914397">
              <a:defRPr/>
            </a:pPr>
            <a:r>
              <a:rPr lang="zh-CN" altLang="en-US" sz="900" dirty="0">
                <a:solidFill>
                  <a:srgbClr val="000000"/>
                </a:solidFill>
                <a:cs typeface="+mn-ea"/>
                <a:sym typeface="+mn-lt"/>
              </a:rPr>
              <a:t>图例</a:t>
            </a:r>
            <a:endParaRPr lang="en-US" sz="900" dirty="0">
              <a:solidFill>
                <a:srgbClr val="000000"/>
              </a:solidFill>
              <a:cs typeface="+mn-ea"/>
              <a:sym typeface="+mn-lt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218829" y="1144721"/>
            <a:ext cx="11769154" cy="5233793"/>
          </a:xfrm>
          <a:prstGeom prst="roundRect">
            <a:avLst>
              <a:gd name="adj" fmla="val 1149"/>
            </a:avLst>
          </a:prstGeom>
          <a:noFill/>
          <a:ln w="19050" cmpd="sng">
            <a:solidFill>
              <a:schemeClr val="bg1">
                <a:lumMod val="65000"/>
              </a:schemeClr>
            </a:solidFill>
            <a:miter lim="800000"/>
            <a:headEnd/>
            <a:tailEnd/>
          </a:ln>
        </p:spPr>
        <p:txBody>
          <a:bodyPr wrap="square" lIns="217041" tIns="217041" rIns="85449" rtlCol="0" anchor="t">
            <a:prstTxWarp prst="textNoShape">
              <a:avLst/>
            </a:prstTxWarp>
            <a:noAutofit/>
          </a:bodyPr>
          <a:lstStyle/>
          <a:p>
            <a:pPr marL="203477" indent="-203477" defTabSz="914397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en-US" sz="800" dirty="0">
              <a:solidFill>
                <a:srgbClr val="232323"/>
              </a:solidFill>
              <a:cs typeface="+mn-ea"/>
              <a:sym typeface="+mn-lt"/>
            </a:endParaRPr>
          </a:p>
        </p:txBody>
      </p:sp>
      <p:sp>
        <p:nvSpPr>
          <p:cNvPr id="54" name="Rounded Rectangle 53"/>
          <p:cNvSpPr/>
          <p:nvPr/>
        </p:nvSpPr>
        <p:spPr>
          <a:xfrm>
            <a:off x="5010114" y="2392232"/>
            <a:ext cx="6727334" cy="1523111"/>
          </a:xfrm>
          <a:prstGeom prst="roundRect">
            <a:avLst>
              <a:gd name="adj" fmla="val 12842"/>
            </a:avLst>
          </a:prstGeom>
          <a:noFill/>
          <a:ln w="12700" cmpd="sng">
            <a:solidFill>
              <a:schemeClr val="bg1">
                <a:lumMod val="65000"/>
              </a:schemeClr>
            </a:solidFill>
            <a:miter lim="800000"/>
            <a:headEnd/>
            <a:tailEnd/>
          </a:ln>
        </p:spPr>
        <p:txBody>
          <a:bodyPr wrap="square" lIns="85449" rIns="85449" rtlCol="0" anchor="t">
            <a:prstTxWarp prst="textNoShape">
              <a:avLst/>
            </a:prstTxWarp>
            <a:noAutofit/>
          </a:bodyPr>
          <a:lstStyle/>
          <a:p>
            <a:pPr defTabSz="914397">
              <a:defRPr/>
            </a:pPr>
            <a:r>
              <a:rPr lang="en-US" sz="1305" dirty="0">
                <a:solidFill>
                  <a:srgbClr val="FFFFFF"/>
                </a:solidFill>
                <a:cs typeface="+mn-ea"/>
                <a:sym typeface="+mn-lt"/>
              </a:rPr>
              <a:t>   </a:t>
            </a:r>
          </a:p>
        </p:txBody>
      </p:sp>
      <p:sp>
        <p:nvSpPr>
          <p:cNvPr id="57" name="Rounded Rectangle 56"/>
          <p:cNvSpPr/>
          <p:nvPr/>
        </p:nvSpPr>
        <p:spPr>
          <a:xfrm>
            <a:off x="5064633" y="1308123"/>
            <a:ext cx="3611564" cy="898999"/>
          </a:xfrm>
          <a:prstGeom prst="roundRect">
            <a:avLst/>
          </a:prstGeom>
          <a:noFill/>
          <a:ln w="12700" cmpd="sng">
            <a:solidFill>
              <a:schemeClr val="bg1">
                <a:lumMod val="65000"/>
              </a:schemeClr>
            </a:solidFill>
            <a:miter lim="800000"/>
            <a:headEnd/>
            <a:tailEnd/>
          </a:ln>
        </p:spPr>
        <p:txBody>
          <a:bodyPr wrap="square" lIns="85449" rIns="85449" rtlCol="0" anchor="t">
            <a:prstTxWarp prst="textNoShape">
              <a:avLst/>
            </a:prstTxWarp>
            <a:noAutofit/>
          </a:bodyPr>
          <a:lstStyle/>
          <a:p>
            <a:pPr defTabSz="914397">
              <a:defRPr/>
            </a:pPr>
            <a:r>
              <a:rPr lang="en-US" sz="1305" dirty="0">
                <a:solidFill>
                  <a:srgbClr val="FFFFFF"/>
                </a:solidFill>
                <a:cs typeface="+mn-ea"/>
                <a:sym typeface="+mn-lt"/>
              </a:rPr>
              <a:t>   </a:t>
            </a:r>
          </a:p>
        </p:txBody>
      </p:sp>
      <p:sp>
        <p:nvSpPr>
          <p:cNvPr id="75" name="Rectangle 74"/>
          <p:cNvSpPr/>
          <p:nvPr/>
        </p:nvSpPr>
        <p:spPr>
          <a:xfrm>
            <a:off x="5102551" y="2493503"/>
            <a:ext cx="6766034" cy="14625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defTabSz="914397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187" dirty="0" smtClean="0">
                <a:solidFill>
                  <a:srgbClr val="FFFFFF"/>
                </a:solidFill>
                <a:cs typeface="+mn-ea"/>
                <a:sym typeface="+mn-lt"/>
              </a:rPr>
              <a:t>经销商本地</a:t>
            </a:r>
            <a:r>
              <a:rPr lang="en-US" altLang="zh-CN" sz="1187" dirty="0" smtClean="0">
                <a:solidFill>
                  <a:srgbClr val="FFFFFF"/>
                </a:solidFill>
                <a:cs typeface="+mn-ea"/>
                <a:sym typeface="+mn-lt"/>
              </a:rPr>
              <a:t>D</a:t>
            </a:r>
            <a:r>
              <a:rPr lang="zh-CN" altLang="en-US" sz="1187" dirty="0" smtClean="0">
                <a:solidFill>
                  <a:srgbClr val="FFFFFF"/>
                </a:solidFill>
                <a:cs typeface="+mn-ea"/>
                <a:sym typeface="+mn-lt"/>
              </a:rPr>
              <a:t>级车展</a:t>
            </a:r>
            <a:endParaRPr lang="en-US" altLang="zh-CN" sz="1187" dirty="0" smtClean="0">
              <a:solidFill>
                <a:srgbClr val="FFFFFF"/>
              </a:solidFill>
              <a:cs typeface="+mn-ea"/>
              <a:sym typeface="+mn-lt"/>
            </a:endParaRPr>
          </a:p>
          <a:p>
            <a:pPr marL="171450" indent="-171450" defTabSz="914397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187" dirty="0" smtClean="0">
                <a:solidFill>
                  <a:srgbClr val="FFFFFF"/>
                </a:solidFill>
                <a:cs typeface="+mn-ea"/>
                <a:sym typeface="+mn-lt"/>
              </a:rPr>
              <a:t>介绍宾利飞驰，添越，</a:t>
            </a:r>
            <a:r>
              <a:rPr lang="en-US" altLang="zh-CN" sz="1187" dirty="0" smtClean="0">
                <a:solidFill>
                  <a:srgbClr val="FFFFFF"/>
                </a:solidFill>
                <a:cs typeface="+mn-ea"/>
                <a:sym typeface="+mn-lt"/>
              </a:rPr>
              <a:t>GT</a:t>
            </a:r>
            <a:endParaRPr lang="zh-CN" altLang="en-US" sz="1187" dirty="0">
              <a:solidFill>
                <a:srgbClr val="FFFFFF"/>
              </a:solidFill>
              <a:cs typeface="+mn-ea"/>
              <a:sym typeface="+mn-lt"/>
            </a:endParaRPr>
          </a:p>
          <a:p>
            <a:pPr marL="171450" indent="-171450" defTabSz="914397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187" dirty="0" smtClean="0">
                <a:solidFill>
                  <a:srgbClr val="FFFFFF"/>
                </a:solidFill>
                <a:cs typeface="+mn-ea"/>
                <a:sym typeface="+mn-lt"/>
              </a:rPr>
              <a:t>支持销售</a:t>
            </a:r>
            <a:endParaRPr lang="en-US" altLang="zh-CN" sz="1187" dirty="0" smtClean="0">
              <a:solidFill>
                <a:srgbClr val="FFFFFF"/>
              </a:solidFill>
              <a:cs typeface="+mn-ea"/>
              <a:sym typeface="+mn-lt"/>
            </a:endParaRPr>
          </a:p>
          <a:p>
            <a:pPr marL="171450" indent="-171450" defTabSz="914397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CN" sz="1187" dirty="0" smtClean="0">
                <a:solidFill>
                  <a:srgbClr val="FFFFFF"/>
                </a:solidFill>
                <a:cs typeface="+mn-ea"/>
                <a:sym typeface="+mn-lt"/>
              </a:rPr>
              <a:t>--</a:t>
            </a:r>
          </a:p>
          <a:p>
            <a:pPr marL="171450" indent="-171450" defTabSz="914397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CN" sz="1187" dirty="0" smtClean="0">
                <a:solidFill>
                  <a:srgbClr val="FFFFFF"/>
                </a:solidFill>
                <a:cs typeface="+mn-ea"/>
                <a:sym typeface="+mn-lt"/>
              </a:rPr>
              <a:t>--</a:t>
            </a:r>
            <a:endParaRPr lang="zh-CN" altLang="en-US" sz="1187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76" name="Rectangle 75"/>
          <p:cNvSpPr/>
          <p:nvPr/>
        </p:nvSpPr>
        <p:spPr>
          <a:xfrm>
            <a:off x="5115760" y="1408157"/>
            <a:ext cx="2952181" cy="4576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defTabSz="914397">
              <a:buFont typeface="Arial" panose="020B0604020202020204" pitchFamily="34" charset="0"/>
              <a:buChar char="•"/>
            </a:pPr>
            <a:r>
              <a:rPr lang="en-US" altLang="zh-CN" sz="1187" dirty="0" smtClean="0">
                <a:solidFill>
                  <a:srgbClr val="FFFFFF"/>
                </a:solidFill>
                <a:cs typeface="+mn-ea"/>
                <a:sym typeface="+mn-lt"/>
              </a:rPr>
              <a:t>2022</a:t>
            </a:r>
            <a:r>
              <a:rPr lang="zh-CN" altLang="en-US" sz="1187" dirty="0" smtClean="0">
                <a:solidFill>
                  <a:srgbClr val="FFFFFF"/>
                </a:solidFill>
                <a:cs typeface="+mn-ea"/>
                <a:sym typeface="+mn-lt"/>
              </a:rPr>
              <a:t>年</a:t>
            </a:r>
            <a:r>
              <a:rPr lang="en-US" altLang="zh-CN" sz="1187" dirty="0">
                <a:solidFill>
                  <a:srgbClr val="FFFFFF"/>
                </a:solidFill>
                <a:cs typeface="+mn-ea"/>
                <a:sym typeface="+mn-lt"/>
              </a:rPr>
              <a:t>3</a:t>
            </a:r>
            <a:r>
              <a:rPr lang="zh-CN" altLang="en-US" sz="1187" dirty="0" smtClean="0">
                <a:solidFill>
                  <a:srgbClr val="FFFFFF"/>
                </a:solidFill>
                <a:cs typeface="+mn-ea"/>
                <a:sym typeface="+mn-lt"/>
              </a:rPr>
              <a:t>月</a:t>
            </a:r>
            <a:r>
              <a:rPr lang="en-US" altLang="zh-CN" sz="1187" dirty="0" smtClean="0">
                <a:solidFill>
                  <a:srgbClr val="FFFFFF"/>
                </a:solidFill>
                <a:cs typeface="+mn-ea"/>
                <a:sym typeface="+mn-lt"/>
              </a:rPr>
              <a:t>11</a:t>
            </a:r>
            <a:r>
              <a:rPr lang="zh-CN" altLang="en-US" sz="1187" dirty="0" smtClean="0">
                <a:solidFill>
                  <a:srgbClr val="FFFFFF"/>
                </a:solidFill>
                <a:cs typeface="+mn-ea"/>
                <a:sym typeface="+mn-lt"/>
              </a:rPr>
              <a:t>日</a:t>
            </a:r>
            <a:r>
              <a:rPr lang="en-US" altLang="zh-CN" sz="1187" dirty="0" smtClean="0">
                <a:solidFill>
                  <a:srgbClr val="FFFFFF"/>
                </a:solidFill>
                <a:cs typeface="+mn-ea"/>
                <a:sym typeface="+mn-lt"/>
              </a:rPr>
              <a:t>-13</a:t>
            </a:r>
            <a:r>
              <a:rPr lang="zh-CN" altLang="en-US" sz="1187" dirty="0" smtClean="0">
                <a:solidFill>
                  <a:srgbClr val="FFFFFF"/>
                </a:solidFill>
                <a:cs typeface="+mn-ea"/>
                <a:sym typeface="+mn-lt"/>
              </a:rPr>
              <a:t>日</a:t>
            </a:r>
            <a:r>
              <a:rPr lang="zh-CN" altLang="en-US" sz="1187" dirty="0">
                <a:solidFill>
                  <a:srgbClr val="FFFFFF"/>
                </a:solidFill>
                <a:cs typeface="+mn-ea"/>
                <a:sym typeface="+mn-lt"/>
              </a:rPr>
              <a:t>	绍兴</a:t>
            </a:r>
            <a:r>
              <a:rPr lang="zh-CN" altLang="en-US" sz="1187" dirty="0" smtClean="0">
                <a:solidFill>
                  <a:srgbClr val="FFFFFF"/>
                </a:solidFill>
                <a:cs typeface="+mn-ea"/>
                <a:sym typeface="+mn-lt"/>
              </a:rPr>
              <a:t>车展</a:t>
            </a:r>
            <a:endParaRPr lang="en-US" altLang="zh-CN" sz="1187" dirty="0" smtClean="0">
              <a:solidFill>
                <a:srgbClr val="FFFFFF"/>
              </a:solidFill>
              <a:cs typeface="+mn-ea"/>
              <a:sym typeface="+mn-lt"/>
            </a:endParaRPr>
          </a:p>
          <a:p>
            <a:pPr marL="171450" indent="-171450" defTabSz="914397">
              <a:buFont typeface="Arial" panose="020B0604020202020204" pitchFamily="34" charset="0"/>
              <a:buChar char="•"/>
            </a:pPr>
            <a:r>
              <a:rPr lang="zh-CN" altLang="en-US" sz="1187" dirty="0" smtClean="0">
                <a:solidFill>
                  <a:srgbClr val="FFFFFF"/>
                </a:solidFill>
                <a:cs typeface="+mn-ea"/>
                <a:sym typeface="+mn-lt"/>
              </a:rPr>
              <a:t>经销商 </a:t>
            </a:r>
            <a:r>
              <a:rPr lang="en-US" altLang="zh-CN" sz="1187" dirty="0" smtClean="0">
                <a:solidFill>
                  <a:srgbClr val="FFFFFF"/>
                </a:solidFill>
                <a:cs typeface="+mn-ea"/>
                <a:sym typeface="+mn-lt"/>
              </a:rPr>
              <a:t>– </a:t>
            </a:r>
            <a:r>
              <a:rPr lang="zh-CN" altLang="en-US" sz="1187" dirty="0" smtClean="0">
                <a:solidFill>
                  <a:srgbClr val="FFFFFF"/>
                </a:solidFill>
                <a:cs typeface="+mn-ea"/>
                <a:sym typeface="+mn-lt"/>
              </a:rPr>
              <a:t>宾利杭州西湖</a:t>
            </a:r>
            <a:endParaRPr lang="zh-CN" altLang="en-US" sz="1187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127" name="Rounded Rectangle 126"/>
          <p:cNvSpPr/>
          <p:nvPr/>
        </p:nvSpPr>
        <p:spPr>
          <a:xfrm>
            <a:off x="5006128" y="4073022"/>
            <a:ext cx="6731322" cy="2088781"/>
          </a:xfrm>
          <a:prstGeom prst="roundRect">
            <a:avLst>
              <a:gd name="adj" fmla="val 12842"/>
            </a:avLst>
          </a:prstGeom>
          <a:noFill/>
          <a:ln w="12700" cmpd="sng">
            <a:solidFill>
              <a:schemeClr val="bg1">
                <a:lumMod val="65000"/>
              </a:schemeClr>
            </a:solidFill>
            <a:miter lim="800000"/>
            <a:headEnd/>
            <a:tailEnd/>
          </a:ln>
        </p:spPr>
        <p:txBody>
          <a:bodyPr wrap="square" lIns="85449" rIns="85449" rtlCol="0" anchor="t">
            <a:prstTxWarp prst="textNoShape">
              <a:avLst/>
            </a:prstTxWarp>
            <a:noAutofit/>
          </a:bodyPr>
          <a:lstStyle/>
          <a:p>
            <a:pPr defTabSz="914397">
              <a:defRPr/>
            </a:pPr>
            <a:r>
              <a:rPr lang="en-US" sz="1305" dirty="0">
                <a:solidFill>
                  <a:srgbClr val="FFFFFF"/>
                </a:solidFill>
                <a:cs typeface="+mn-ea"/>
                <a:sym typeface="+mn-lt"/>
              </a:rPr>
              <a:t>   </a:t>
            </a:r>
          </a:p>
        </p:txBody>
      </p:sp>
      <p:sp>
        <p:nvSpPr>
          <p:cNvPr id="117" name="Rounded Rectangle 116"/>
          <p:cNvSpPr/>
          <p:nvPr/>
        </p:nvSpPr>
        <p:spPr>
          <a:xfrm>
            <a:off x="8788043" y="1305969"/>
            <a:ext cx="2961098" cy="901153"/>
          </a:xfrm>
          <a:prstGeom prst="roundRect">
            <a:avLst>
              <a:gd name="adj" fmla="val 12842"/>
            </a:avLst>
          </a:prstGeom>
          <a:noFill/>
          <a:ln w="12700" cmpd="sng">
            <a:solidFill>
              <a:schemeClr val="bg1">
                <a:lumMod val="65000"/>
              </a:schemeClr>
            </a:solidFill>
            <a:miter lim="800000"/>
            <a:headEnd/>
            <a:tailEnd/>
          </a:ln>
        </p:spPr>
        <p:txBody>
          <a:bodyPr wrap="square" lIns="85449" rIns="85449" rtlCol="0" anchor="t">
            <a:prstTxWarp prst="textNoShape">
              <a:avLst/>
            </a:prstTxWarp>
            <a:noAutofit/>
          </a:bodyPr>
          <a:lstStyle/>
          <a:p>
            <a:pPr defTabSz="914397">
              <a:defRPr/>
            </a:pPr>
            <a:r>
              <a:rPr lang="en-US" sz="1305" dirty="0">
                <a:solidFill>
                  <a:srgbClr val="FFFFFF"/>
                </a:solidFill>
                <a:cs typeface="+mn-ea"/>
                <a:sym typeface="+mn-lt"/>
              </a:rPr>
              <a:t>   </a:t>
            </a:r>
          </a:p>
        </p:txBody>
      </p:sp>
      <p:sp>
        <p:nvSpPr>
          <p:cNvPr id="60" name="Rectangle 59"/>
          <p:cNvSpPr/>
          <p:nvPr/>
        </p:nvSpPr>
        <p:spPr>
          <a:xfrm>
            <a:off x="5096682" y="4134536"/>
            <a:ext cx="6884199" cy="20106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397">
              <a:lnSpc>
                <a:spcPct val="150000"/>
              </a:lnSpc>
              <a:defRPr/>
            </a:pPr>
            <a:r>
              <a:rPr lang="zh-CN" altLang="en-US" sz="1187" dirty="0">
                <a:solidFill>
                  <a:srgbClr val="FFFFFF"/>
                </a:solidFill>
                <a:cs typeface="+mn-ea"/>
                <a:sym typeface="+mn-lt"/>
              </a:rPr>
              <a:t>健康愉悦：</a:t>
            </a:r>
            <a:r>
              <a:rPr lang="en-US" sz="1187" dirty="0">
                <a:solidFill>
                  <a:srgbClr val="FFFFFF"/>
                </a:solidFill>
                <a:cs typeface="+mn-ea"/>
                <a:sym typeface="+mn-lt"/>
              </a:rPr>
              <a:t> </a:t>
            </a:r>
          </a:p>
          <a:p>
            <a:pPr marL="171450" indent="-171450" defTabSz="914397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187" dirty="0">
                <a:solidFill>
                  <a:srgbClr val="FFFFFF"/>
                </a:solidFill>
                <a:cs typeface="+mn-ea"/>
                <a:sym typeface="+mn-lt"/>
              </a:rPr>
              <a:t>通过新车型沟通健康愉悦</a:t>
            </a:r>
            <a:r>
              <a:rPr lang="en-US" sz="1187" dirty="0">
                <a:solidFill>
                  <a:srgbClr val="FFFFFF"/>
                </a:solidFill>
                <a:cs typeface="+mn-ea"/>
                <a:sym typeface="+mn-lt"/>
              </a:rPr>
              <a:t> </a:t>
            </a:r>
          </a:p>
          <a:p>
            <a:pPr marL="171450" indent="-171450" defTabSz="914397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187" dirty="0">
                <a:solidFill>
                  <a:srgbClr val="FFFFFF"/>
                </a:solidFill>
                <a:cs typeface="+mn-ea"/>
                <a:sym typeface="+mn-lt"/>
              </a:rPr>
              <a:t>提供目标受众欣赏新车型的机会</a:t>
            </a:r>
            <a:endParaRPr lang="en-US" sz="1187" dirty="0">
              <a:solidFill>
                <a:srgbClr val="FFFFFF"/>
              </a:solidFill>
              <a:cs typeface="+mn-ea"/>
              <a:sym typeface="+mn-lt"/>
            </a:endParaRPr>
          </a:p>
          <a:p>
            <a:pPr defTabSz="914397">
              <a:lnSpc>
                <a:spcPct val="150000"/>
              </a:lnSpc>
              <a:defRPr/>
            </a:pPr>
            <a:r>
              <a:rPr lang="en-US" sz="1187" dirty="0">
                <a:solidFill>
                  <a:srgbClr val="FFFFFF"/>
                </a:solidFill>
                <a:cs typeface="+mn-ea"/>
                <a:sym typeface="+mn-lt"/>
              </a:rPr>
              <a:t>No.1 </a:t>
            </a:r>
            <a:r>
              <a:rPr lang="zh-CN" altLang="en-US" sz="1187" dirty="0">
                <a:solidFill>
                  <a:srgbClr val="FFFFFF"/>
                </a:solidFill>
                <a:cs typeface="+mn-ea"/>
                <a:sym typeface="+mn-lt"/>
              </a:rPr>
              <a:t>调情：客户可以带领儿童前往宾利展台</a:t>
            </a:r>
            <a:endParaRPr lang="en-US" altLang="zh-CN" sz="1187" dirty="0">
              <a:solidFill>
                <a:srgbClr val="FFFFFF"/>
              </a:solidFill>
              <a:cs typeface="+mn-ea"/>
              <a:sym typeface="+mn-lt"/>
            </a:endParaRPr>
          </a:p>
          <a:p>
            <a:pPr defTabSz="914397">
              <a:lnSpc>
                <a:spcPct val="150000"/>
              </a:lnSpc>
              <a:defRPr/>
            </a:pPr>
            <a:r>
              <a:rPr lang="en-US" sz="1187" dirty="0">
                <a:solidFill>
                  <a:srgbClr val="FFFFFF"/>
                </a:solidFill>
                <a:cs typeface="+mn-ea"/>
                <a:sym typeface="+mn-lt"/>
              </a:rPr>
              <a:t>No.2 </a:t>
            </a:r>
            <a:r>
              <a:rPr lang="zh-CN" altLang="en-US" sz="1187" dirty="0">
                <a:solidFill>
                  <a:srgbClr val="FFFFFF"/>
                </a:solidFill>
                <a:cs typeface="+mn-ea"/>
                <a:sym typeface="+mn-lt"/>
              </a:rPr>
              <a:t>初次约会：经销商可以邀请潜在客户现场品鉴车辆</a:t>
            </a:r>
            <a:endParaRPr lang="en-US" sz="1187" dirty="0">
              <a:solidFill>
                <a:srgbClr val="FFFFFF"/>
              </a:solidFill>
              <a:cs typeface="+mn-ea"/>
              <a:sym typeface="+mn-lt"/>
            </a:endParaRPr>
          </a:p>
          <a:p>
            <a:pPr defTabSz="914397">
              <a:lnSpc>
                <a:spcPct val="150000"/>
              </a:lnSpc>
              <a:defRPr/>
            </a:pPr>
            <a:r>
              <a:rPr lang="en-US" sz="1187" dirty="0">
                <a:solidFill>
                  <a:srgbClr val="FFFFFF"/>
                </a:solidFill>
                <a:cs typeface="+mn-ea"/>
                <a:sym typeface="+mn-lt"/>
              </a:rPr>
              <a:t>No.8 </a:t>
            </a:r>
            <a:r>
              <a:rPr lang="zh-CN" altLang="en-US" sz="1187" dirty="0">
                <a:solidFill>
                  <a:srgbClr val="FFFFFF"/>
                </a:solidFill>
                <a:cs typeface="+mn-ea"/>
                <a:sym typeface="+mn-lt"/>
              </a:rPr>
              <a:t>分享甜蜜：提供忠实客户车展参观机会作为回馈</a:t>
            </a:r>
            <a:endParaRPr lang="en-US" sz="1187" dirty="0">
              <a:solidFill>
                <a:srgbClr val="FFFFFF"/>
              </a:solidFill>
              <a:cs typeface="+mn-ea"/>
              <a:sym typeface="+mn-lt"/>
            </a:endParaRPr>
          </a:p>
          <a:p>
            <a:pPr defTabSz="914397">
              <a:lnSpc>
                <a:spcPct val="150000"/>
              </a:lnSpc>
              <a:defRPr/>
            </a:pPr>
            <a:r>
              <a:rPr lang="en-US" sz="1187" dirty="0">
                <a:solidFill>
                  <a:srgbClr val="FFFFFF"/>
                </a:solidFill>
                <a:cs typeface="+mn-ea"/>
                <a:sym typeface="+mn-lt"/>
              </a:rPr>
              <a:t>No.9 </a:t>
            </a:r>
            <a:r>
              <a:rPr lang="zh-CN" altLang="en-US" sz="1187" dirty="0">
                <a:solidFill>
                  <a:srgbClr val="FFFFFF"/>
                </a:solidFill>
                <a:cs typeface="+mn-ea"/>
                <a:sym typeface="+mn-lt"/>
              </a:rPr>
              <a:t>重燃爱火：为现有客户提供具有吸引力的产品体验机会</a:t>
            </a: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2353" y="1416010"/>
            <a:ext cx="4340379" cy="2405059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4133" y="3916712"/>
            <a:ext cx="4355304" cy="2171637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10556382" y="1416352"/>
            <a:ext cx="2238793" cy="275012"/>
          </a:xfrm>
          <a:prstGeom prst="rect">
            <a:avLst/>
          </a:prstGeom>
          <a:noFill/>
        </p:spPr>
        <p:txBody>
          <a:bodyPr wrap="square" lIns="85449" rIns="85449" rtlCol="0">
            <a:spAutoFit/>
          </a:bodyPr>
          <a:lstStyle/>
          <a:p>
            <a:pPr defTabSz="914397">
              <a:defRPr/>
            </a:pPr>
            <a:r>
              <a:rPr lang="zh-CN" altLang="en-US" sz="1187" dirty="0">
                <a:solidFill>
                  <a:srgbClr val="FFFFFF"/>
                </a:solidFill>
                <a:cs typeface="+mn-ea"/>
                <a:sym typeface="+mn-lt"/>
              </a:rPr>
              <a:t>车主</a:t>
            </a:r>
            <a:endParaRPr lang="en-US" sz="1187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9045215" y="1660560"/>
            <a:ext cx="1170417" cy="275012"/>
          </a:xfrm>
          <a:prstGeom prst="rect">
            <a:avLst/>
          </a:prstGeom>
          <a:noFill/>
        </p:spPr>
        <p:txBody>
          <a:bodyPr wrap="square" lIns="85449" rIns="85449" rtlCol="0">
            <a:spAutoFit/>
          </a:bodyPr>
          <a:lstStyle/>
          <a:p>
            <a:pPr defTabSz="914397">
              <a:defRPr/>
            </a:pPr>
            <a:r>
              <a:rPr lang="zh-CN" altLang="en-US" sz="1187" dirty="0">
                <a:solidFill>
                  <a:srgbClr val="FFFFFF"/>
                </a:solidFill>
                <a:cs typeface="+mn-ea"/>
                <a:sym typeface="+mn-lt"/>
              </a:rPr>
              <a:t>潜在客户</a:t>
            </a:r>
            <a:endParaRPr lang="en-US" sz="1187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36" name="Rectangle 35"/>
          <p:cNvSpPr>
            <a:spLocks/>
          </p:cNvSpPr>
          <p:nvPr/>
        </p:nvSpPr>
        <p:spPr>
          <a:xfrm>
            <a:off x="10473796" y="1526461"/>
            <a:ext cx="71999" cy="71999"/>
          </a:xfrm>
          <a:prstGeom prst="rect">
            <a:avLst/>
          </a:prstGeom>
          <a:solidFill>
            <a:schemeClr val="bg1">
              <a:lumMod val="65000"/>
            </a:schemeClr>
          </a:solidFill>
          <a:ln w="6350" cmpd="sng">
            <a:solidFill>
              <a:schemeClr val="bg1">
                <a:lumMod val="65000"/>
              </a:schemeClr>
            </a:solidFill>
            <a:miter lim="800000"/>
            <a:headEnd/>
            <a:tailEnd/>
          </a:ln>
        </p:spPr>
        <p:txBody>
          <a:bodyPr wrap="square" lIns="85449" rIns="85449" rtlCol="0" anchor="t">
            <a:prstTxWarp prst="textNoShape">
              <a:avLst/>
            </a:prstTxWarp>
            <a:noAutofit/>
          </a:bodyPr>
          <a:lstStyle/>
          <a:p>
            <a:pPr defTabSz="914397">
              <a:defRPr/>
            </a:pPr>
            <a:endParaRPr lang="en-US" sz="1187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9045213" y="1416352"/>
            <a:ext cx="1337438" cy="275012"/>
          </a:xfrm>
          <a:prstGeom prst="rect">
            <a:avLst/>
          </a:prstGeom>
          <a:noFill/>
        </p:spPr>
        <p:txBody>
          <a:bodyPr wrap="square" lIns="85449" rIns="85449" rtlCol="0">
            <a:spAutoFit/>
          </a:bodyPr>
          <a:lstStyle/>
          <a:p>
            <a:pPr defTabSz="914397">
              <a:defRPr/>
            </a:pPr>
            <a:r>
              <a:rPr lang="zh-CN" altLang="en-US" sz="1187" dirty="0">
                <a:solidFill>
                  <a:srgbClr val="FFFFFF"/>
                </a:solidFill>
                <a:cs typeface="+mn-ea"/>
                <a:sym typeface="+mn-lt"/>
              </a:rPr>
              <a:t>忠诚客户</a:t>
            </a:r>
            <a:endParaRPr lang="en-US" sz="1187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48" name="Rectangle 47"/>
          <p:cNvSpPr>
            <a:spLocks/>
          </p:cNvSpPr>
          <p:nvPr/>
        </p:nvSpPr>
        <p:spPr>
          <a:xfrm>
            <a:off x="8916558" y="1526461"/>
            <a:ext cx="71999" cy="71999"/>
          </a:xfrm>
          <a:prstGeom prst="rect">
            <a:avLst/>
          </a:prstGeom>
          <a:solidFill>
            <a:schemeClr val="bg1">
              <a:lumMod val="65000"/>
            </a:schemeClr>
          </a:solidFill>
          <a:ln w="6350" cmpd="sng">
            <a:solidFill>
              <a:schemeClr val="bg1">
                <a:lumMod val="65000"/>
              </a:schemeClr>
            </a:solidFill>
            <a:miter lim="800000"/>
            <a:headEnd/>
            <a:tailEnd/>
          </a:ln>
        </p:spPr>
        <p:txBody>
          <a:bodyPr wrap="square" lIns="85449" rIns="85449" rtlCol="0" anchor="t">
            <a:prstTxWarp prst="textNoShape">
              <a:avLst/>
            </a:prstTxWarp>
            <a:noAutofit/>
          </a:bodyPr>
          <a:lstStyle/>
          <a:p>
            <a:pPr defTabSz="914397">
              <a:defRPr/>
            </a:pPr>
            <a:endParaRPr lang="en-US" sz="1187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49" name="Rectangle 48"/>
          <p:cNvSpPr>
            <a:spLocks/>
          </p:cNvSpPr>
          <p:nvPr/>
        </p:nvSpPr>
        <p:spPr>
          <a:xfrm>
            <a:off x="8916558" y="1770670"/>
            <a:ext cx="71999" cy="71999"/>
          </a:xfrm>
          <a:prstGeom prst="rect">
            <a:avLst/>
          </a:prstGeom>
          <a:solidFill>
            <a:srgbClr val="A49E92"/>
          </a:solidFill>
          <a:ln w="6350" cmpd="sng">
            <a:solidFill>
              <a:schemeClr val="bg1">
                <a:lumMod val="65000"/>
              </a:schemeClr>
            </a:solidFill>
            <a:miter lim="800000"/>
            <a:headEnd/>
            <a:tailEnd/>
          </a:ln>
        </p:spPr>
        <p:txBody>
          <a:bodyPr wrap="square" lIns="85449" rIns="85449" rtlCol="0" anchor="t">
            <a:prstTxWarp prst="textNoShape">
              <a:avLst/>
            </a:prstTxWarp>
            <a:noAutofit/>
          </a:bodyPr>
          <a:lstStyle/>
          <a:p>
            <a:pPr defTabSz="914397">
              <a:defRPr/>
            </a:pPr>
            <a:endParaRPr lang="en-US" sz="1187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10580129" y="1660560"/>
            <a:ext cx="2225176" cy="275012"/>
          </a:xfrm>
          <a:prstGeom prst="rect">
            <a:avLst/>
          </a:prstGeom>
          <a:noFill/>
        </p:spPr>
        <p:txBody>
          <a:bodyPr wrap="square" lIns="85449" rIns="85449" rtlCol="0">
            <a:spAutoFit/>
          </a:bodyPr>
          <a:lstStyle/>
          <a:p>
            <a:pPr defTabSz="914397">
              <a:defRPr/>
            </a:pPr>
            <a:r>
              <a:rPr lang="zh-CN" altLang="en-US" sz="1187" dirty="0" smtClean="0">
                <a:solidFill>
                  <a:srgbClr val="FFFFFF"/>
                </a:solidFill>
                <a:cs typeface="+mn-ea"/>
                <a:sym typeface="+mn-lt"/>
              </a:rPr>
              <a:t>品牌粉丝</a:t>
            </a:r>
            <a:endParaRPr lang="en-US" sz="1187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51" name="Rectangle 50"/>
          <p:cNvSpPr>
            <a:spLocks/>
          </p:cNvSpPr>
          <p:nvPr/>
        </p:nvSpPr>
        <p:spPr>
          <a:xfrm>
            <a:off x="10473521" y="1770670"/>
            <a:ext cx="71999" cy="71999"/>
          </a:xfrm>
          <a:prstGeom prst="rect">
            <a:avLst/>
          </a:prstGeom>
          <a:solidFill>
            <a:srgbClr val="A49E92"/>
          </a:solidFill>
          <a:ln w="6350" cmpd="sng">
            <a:solidFill>
              <a:schemeClr val="bg1">
                <a:lumMod val="65000"/>
              </a:schemeClr>
            </a:solidFill>
            <a:miter lim="800000"/>
            <a:headEnd/>
            <a:tailEnd/>
          </a:ln>
        </p:spPr>
        <p:txBody>
          <a:bodyPr wrap="square" lIns="85449" rIns="85449" rtlCol="0" anchor="t">
            <a:prstTxWarp prst="textNoShape">
              <a:avLst/>
            </a:prstTxWarp>
            <a:noAutofit/>
          </a:bodyPr>
          <a:lstStyle/>
          <a:p>
            <a:pPr defTabSz="914397">
              <a:defRPr/>
            </a:pPr>
            <a:endParaRPr lang="en-US" sz="1187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9065432" y="1915025"/>
            <a:ext cx="2225176" cy="275012"/>
          </a:xfrm>
          <a:prstGeom prst="rect">
            <a:avLst/>
          </a:prstGeom>
          <a:noFill/>
        </p:spPr>
        <p:txBody>
          <a:bodyPr wrap="square" lIns="85449" rIns="85449" rtlCol="0">
            <a:spAutoFit/>
          </a:bodyPr>
          <a:lstStyle/>
          <a:p>
            <a:pPr defTabSz="914397">
              <a:defRPr/>
            </a:pPr>
            <a:r>
              <a:rPr lang="zh-CN" altLang="en-US" sz="1187" dirty="0">
                <a:solidFill>
                  <a:srgbClr val="FFFFFF"/>
                </a:solidFill>
                <a:cs typeface="+mn-ea"/>
                <a:sym typeface="+mn-lt"/>
              </a:rPr>
              <a:t>媒体</a:t>
            </a:r>
            <a:endParaRPr lang="en-US" sz="1187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56" name="Rectangle 55"/>
          <p:cNvSpPr>
            <a:spLocks/>
          </p:cNvSpPr>
          <p:nvPr/>
        </p:nvSpPr>
        <p:spPr>
          <a:xfrm>
            <a:off x="8923179" y="2019745"/>
            <a:ext cx="71999" cy="71999"/>
          </a:xfrm>
          <a:prstGeom prst="rect">
            <a:avLst/>
          </a:prstGeom>
          <a:solidFill>
            <a:srgbClr val="A49E92"/>
          </a:solidFill>
          <a:ln w="6350" cmpd="sng">
            <a:solidFill>
              <a:schemeClr val="bg1">
                <a:lumMod val="65000"/>
              </a:schemeClr>
            </a:solidFill>
            <a:miter lim="800000"/>
            <a:headEnd/>
            <a:tailEnd/>
          </a:ln>
        </p:spPr>
        <p:txBody>
          <a:bodyPr wrap="square" lIns="85449" rIns="85449" rtlCol="0" anchor="t">
            <a:prstTxWarp prst="textNoShape">
              <a:avLst/>
            </a:prstTxWarp>
            <a:noAutofit/>
          </a:bodyPr>
          <a:lstStyle/>
          <a:p>
            <a:pPr defTabSz="914397">
              <a:defRPr/>
            </a:pPr>
            <a:endParaRPr lang="en-US" sz="1187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5161916" y="1201777"/>
            <a:ext cx="976700" cy="217044"/>
          </a:xfrm>
          <a:prstGeom prst="rect">
            <a:avLst/>
          </a:prstGeom>
          <a:solidFill>
            <a:srgbClr val="1F1C1D"/>
          </a:solidFill>
        </p:spPr>
        <p:txBody>
          <a:bodyPr wrap="none" lIns="85449" rIns="85449" rtlCol="0" anchor="ctr" anchorCtr="0">
            <a:noAutofit/>
          </a:bodyPr>
          <a:lstStyle/>
          <a:p>
            <a:pPr defTabSz="914397" eaLnBrk="0" hangingPunct="0">
              <a:buSzPct val="100000"/>
              <a:defRPr/>
            </a:pPr>
            <a:r>
              <a:rPr lang="zh-CN" altLang="en-US" sz="1424" dirty="0">
                <a:solidFill>
                  <a:srgbClr val="FFFFFF"/>
                </a:solidFill>
                <a:cs typeface="+mn-ea"/>
                <a:sym typeface="+mn-lt"/>
              </a:rPr>
              <a:t>时间</a:t>
            </a:r>
            <a:r>
              <a:rPr lang="en-US" altLang="zh-CN" sz="1424" dirty="0">
                <a:solidFill>
                  <a:srgbClr val="FFFFFF"/>
                </a:solidFill>
                <a:cs typeface="+mn-ea"/>
                <a:sym typeface="+mn-lt"/>
              </a:rPr>
              <a:t>/</a:t>
            </a:r>
            <a:r>
              <a:rPr lang="zh-CN" altLang="en-US" sz="1424" dirty="0">
                <a:solidFill>
                  <a:srgbClr val="FFFFFF"/>
                </a:solidFill>
                <a:cs typeface="+mn-ea"/>
                <a:sym typeface="+mn-lt"/>
              </a:rPr>
              <a:t>地点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5137842" y="2297539"/>
            <a:ext cx="1410789" cy="217044"/>
          </a:xfrm>
          <a:prstGeom prst="rect">
            <a:avLst/>
          </a:prstGeom>
          <a:solidFill>
            <a:srgbClr val="39281C"/>
          </a:solidFill>
        </p:spPr>
        <p:txBody>
          <a:bodyPr wrap="none" lIns="85449" rIns="85449" rtlCol="0" anchor="ctr" anchorCtr="0">
            <a:noAutofit/>
          </a:bodyPr>
          <a:lstStyle/>
          <a:p>
            <a:pPr defTabSz="914397" eaLnBrk="0" hangingPunct="0">
              <a:buSzPct val="100000"/>
              <a:defRPr/>
            </a:pPr>
            <a:r>
              <a:rPr lang="zh-CN" altLang="en-US" sz="1424" dirty="0">
                <a:solidFill>
                  <a:srgbClr val="FFFFFF"/>
                </a:solidFill>
                <a:cs typeface="+mn-ea"/>
                <a:sym typeface="+mn-lt"/>
              </a:rPr>
              <a:t>核心体验</a:t>
            </a:r>
            <a:r>
              <a:rPr lang="en-US" altLang="zh-CN" sz="1424" dirty="0">
                <a:solidFill>
                  <a:srgbClr val="FFFFFF"/>
                </a:solidFill>
                <a:cs typeface="+mn-ea"/>
                <a:sym typeface="+mn-lt"/>
              </a:rPr>
              <a:t>/</a:t>
            </a:r>
            <a:r>
              <a:rPr lang="zh-CN" altLang="en-US" sz="1424" dirty="0" smtClean="0">
                <a:solidFill>
                  <a:srgbClr val="FFFFFF"/>
                </a:solidFill>
                <a:cs typeface="+mn-ea"/>
                <a:sym typeface="+mn-lt"/>
              </a:rPr>
              <a:t>活动亮点</a:t>
            </a:r>
            <a:endParaRPr lang="zh-CN" altLang="en-US" sz="1424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8914025" y="1201777"/>
            <a:ext cx="976700" cy="217044"/>
          </a:xfrm>
          <a:prstGeom prst="rect">
            <a:avLst/>
          </a:prstGeom>
          <a:solidFill>
            <a:srgbClr val="1C1C1D"/>
          </a:solidFill>
        </p:spPr>
        <p:txBody>
          <a:bodyPr wrap="none" lIns="85449" rIns="85449" rtlCol="0" anchor="ctr" anchorCtr="0">
            <a:noAutofit/>
          </a:bodyPr>
          <a:lstStyle/>
          <a:p>
            <a:pPr defTabSz="914397" eaLnBrk="0" hangingPunct="0">
              <a:buSzPct val="100000"/>
              <a:defRPr/>
            </a:pPr>
            <a:r>
              <a:rPr lang="zh-CN" altLang="en-US" sz="1424" dirty="0">
                <a:solidFill>
                  <a:srgbClr val="FFFFFF"/>
                </a:solidFill>
                <a:cs typeface="+mn-ea"/>
                <a:sym typeface="+mn-lt"/>
              </a:rPr>
              <a:t>目标受众</a:t>
            </a:r>
            <a:endParaRPr lang="en-US" sz="1424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5137842" y="3996823"/>
            <a:ext cx="2930099" cy="217044"/>
          </a:xfrm>
          <a:prstGeom prst="rect">
            <a:avLst/>
          </a:prstGeom>
          <a:solidFill>
            <a:srgbClr val="1C1C1D"/>
          </a:solidFill>
        </p:spPr>
        <p:txBody>
          <a:bodyPr wrap="none" lIns="85449" rIns="85449" rtlCol="0" anchor="ctr" anchorCtr="0">
            <a:noAutofit/>
          </a:bodyPr>
          <a:lstStyle/>
          <a:p>
            <a:pPr defTabSz="914397" eaLnBrk="0" hangingPunct="0">
              <a:buSzPct val="100000"/>
              <a:defRPr/>
            </a:pPr>
            <a:r>
              <a:rPr lang="zh-CN" altLang="en-US" sz="1424" dirty="0">
                <a:solidFill>
                  <a:srgbClr val="FFFFFF"/>
                </a:solidFill>
                <a:cs typeface="+mn-ea"/>
                <a:sym typeface="+mn-lt"/>
              </a:rPr>
              <a:t>目标人群兴趣点</a:t>
            </a:r>
            <a:r>
              <a:rPr lang="en-US" altLang="zh-CN" sz="1424" dirty="0">
                <a:solidFill>
                  <a:srgbClr val="FFFFFF"/>
                </a:solidFill>
                <a:cs typeface="+mn-ea"/>
                <a:sym typeface="+mn-lt"/>
              </a:rPr>
              <a:t>/</a:t>
            </a:r>
            <a:r>
              <a:rPr lang="zh-CN" altLang="en-US" sz="1424" dirty="0">
                <a:solidFill>
                  <a:srgbClr val="FFFFFF"/>
                </a:solidFill>
                <a:cs typeface="+mn-ea"/>
                <a:sym typeface="+mn-lt"/>
              </a:rPr>
              <a:t>宾利非凡客户旅程</a:t>
            </a:r>
            <a:endParaRPr lang="en-US" altLang="zh-CN" sz="1424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cxnSp>
        <p:nvCxnSpPr>
          <p:cNvPr id="37" name="Straight Connector 22">
            <a:extLst>
              <a:ext uri="{FF2B5EF4-FFF2-40B4-BE49-F238E27FC236}">
                <a16:creationId xmlns:a16="http://schemas.microsoft.com/office/drawing/2014/main" id="{145705CD-70A8-344F-AEB6-14ED3BCA6F5B}"/>
              </a:ext>
            </a:extLst>
          </p:cNvPr>
          <p:cNvCxnSpPr>
            <a:cxnSpLocks/>
          </p:cNvCxnSpPr>
          <p:nvPr/>
        </p:nvCxnSpPr>
        <p:spPr>
          <a:xfrm>
            <a:off x="105" y="919424"/>
            <a:ext cx="3798277" cy="0"/>
          </a:xfrm>
          <a:prstGeom prst="line">
            <a:avLst/>
          </a:prstGeom>
          <a:ln>
            <a:gradFill>
              <a:gsLst>
                <a:gs pos="0">
                  <a:schemeClr val="tx1">
                    <a:alpha val="0"/>
                  </a:schemeClr>
                </a:gs>
                <a:gs pos="100000">
                  <a:schemeClr val="bg1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itle 2">
            <a:extLst>
              <a:ext uri="{FF2B5EF4-FFF2-40B4-BE49-F238E27FC236}">
                <a16:creationId xmlns:a16="http://schemas.microsoft.com/office/drawing/2014/main" id="{2AA0B7C0-B58E-2540-93F4-0E5771E03B19}"/>
              </a:ext>
            </a:extLst>
          </p:cNvPr>
          <p:cNvSpPr txBox="1">
            <a:spLocks/>
          </p:cNvSpPr>
          <p:nvPr/>
        </p:nvSpPr>
        <p:spPr>
          <a:xfrm>
            <a:off x="246373" y="309433"/>
            <a:ext cx="11501690" cy="772830"/>
          </a:xfrm>
          <a:prstGeom prst="rect">
            <a:avLst/>
          </a:prstGeom>
          <a:noFill/>
          <a:ln>
            <a:noFill/>
          </a:ln>
        </p:spPr>
        <p:txBody>
          <a:bodyPr vert="horz" wrap="square" lIns="212684" tIns="0" rIns="0" bIns="63808" numCol="1" rtlCol="0" anchor="ctr" anchorCtr="0" compatLnSpc="1">
            <a:noAutofit/>
          </a:bodyPr>
          <a:lstStyle>
            <a:defPPr>
              <a:defRPr lang="en-GB"/>
            </a:defPPr>
            <a:lvl1pPr lvl="0" defTabSz="682668" eaLnBrk="1" fontAlgn="auto" latinLnBrk="0" hangingPunct="1">
              <a:lnSpc>
                <a:spcPct val="90000"/>
              </a:lnSpc>
              <a:spcAft>
                <a:spcPts val="0"/>
              </a:spcAft>
              <a:buNone/>
              <a:defRPr sz="2000" b="0" i="0" spc="0">
                <a:solidFill>
                  <a:schemeClr val="bg1"/>
                </a:solidFill>
                <a:latin typeface="Bentley Light" panose="020B0304040201020103" pitchFamily="34" charset="0"/>
                <a:ea typeface="SimHei" panose="02010609060101010101" pitchFamily="49" charset="-122"/>
                <a:cs typeface="+mj-cs"/>
              </a:defRPr>
            </a:lvl1pPr>
          </a:lstStyle>
          <a:p>
            <a:r>
              <a:rPr lang="zh-CN" altLang="en-US" sz="2374" dirty="0" smtClean="0">
                <a:latin typeface="+mn-lt"/>
                <a:ea typeface="+mn-ea"/>
                <a:cs typeface="+mn-ea"/>
                <a:sym typeface="+mn-lt"/>
              </a:rPr>
              <a:t>活动名称</a:t>
            </a:r>
            <a:r>
              <a:rPr lang="en-US" altLang="zh-CN" sz="2374" dirty="0" smtClean="0"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lang="en-US" altLang="zh-CN" sz="2374" dirty="0">
                <a:latin typeface="+mn-lt"/>
                <a:ea typeface="+mn-ea"/>
                <a:cs typeface="+mn-ea"/>
                <a:sym typeface="+mn-lt"/>
              </a:rPr>
              <a:t>| </a:t>
            </a:r>
            <a:r>
              <a:rPr lang="zh-CN" altLang="en-US" sz="2374" dirty="0" smtClean="0">
                <a:latin typeface="+mn-lt"/>
                <a:ea typeface="+mn-ea"/>
                <a:cs typeface="+mn-ea"/>
                <a:sym typeface="+mn-lt"/>
              </a:rPr>
              <a:t>绍兴车展</a:t>
            </a:r>
            <a:endParaRPr lang="en-US" altLang="zh-CN" sz="2374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084415" y="596936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cs typeface="+mn-ea"/>
                <a:sym typeface="+mn-lt"/>
              </a:rPr>
              <a:t>活动报告封面样本</a:t>
            </a:r>
            <a:r>
              <a:rPr lang="zh-CN" altLang="en-US" dirty="0" smtClean="0">
                <a:solidFill>
                  <a:schemeClr val="bg1"/>
                </a:solidFill>
                <a:cs typeface="+mn-ea"/>
                <a:sym typeface="+mn-lt"/>
              </a:rPr>
              <a:t>，供参考</a:t>
            </a:r>
            <a:endParaRPr 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70944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76266637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58" name="think-cell Slide" r:id="rId5" imgW="416" imgH="416" progId="TCLayout.ActiveDocument.1">
                  <p:embed/>
                </p:oleObj>
              </mc:Choice>
              <mc:Fallback>
                <p:oleObj name="think-cell Slide" r:id="rId5" imgW="416" imgH="41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itle 12"/>
          <p:cNvSpPr txBox="1">
            <a:spLocks/>
          </p:cNvSpPr>
          <p:nvPr/>
        </p:nvSpPr>
        <p:spPr>
          <a:xfrm>
            <a:off x="558264" y="675516"/>
            <a:ext cx="11061479" cy="474878"/>
          </a:xfrm>
          <a:prstGeom prst="rect">
            <a:avLst/>
          </a:prstGeom>
        </p:spPr>
        <p:txBody>
          <a:bodyPr anchor="b" anchorCtr="0"/>
          <a:lstStyle>
            <a:defPPr>
              <a:defRPr lang="en-US"/>
            </a:defPPr>
            <a:lvl1pPr defTabSz="813898">
              <a:lnSpc>
                <a:spcPct val="85000"/>
              </a:lnSpc>
              <a:spcBef>
                <a:spcPct val="0"/>
              </a:spcBef>
              <a:buNone/>
              <a:defRPr sz="1899" b="0" i="0" spc="-9" baseline="0">
                <a:solidFill>
                  <a:srgbClr val="232323"/>
                </a:solidFill>
                <a:cs typeface="+mn-ea"/>
              </a:defRPr>
            </a:lvl1pPr>
          </a:lstStyle>
          <a:p>
            <a:r>
              <a:rPr lang="en-US" dirty="0"/>
              <a:t>Event Photos – B</a:t>
            </a:r>
            <a:r>
              <a:rPr lang="en-US" dirty="0">
                <a:sym typeface="+mn-lt"/>
              </a:rPr>
              <a:t>rand </a:t>
            </a:r>
            <a:r>
              <a:rPr lang="en-US" altLang="zh-CN" dirty="0">
                <a:sym typeface="+mn-lt"/>
              </a:rPr>
              <a:t>R</a:t>
            </a:r>
            <a:r>
              <a:rPr lang="en-US" dirty="0">
                <a:sym typeface="+mn-lt"/>
              </a:rPr>
              <a:t>epresentation </a:t>
            </a:r>
            <a:r>
              <a:rPr lang="zh-CN" altLang="en-US" dirty="0">
                <a:sym typeface="+mn-lt"/>
              </a:rPr>
              <a:t>活动主视觉或背板</a:t>
            </a:r>
            <a:endParaRPr lang="en-US" dirty="0">
              <a:sym typeface="+mn-lt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C1A46B1E-1CF5-4801-894B-F57DA2C6389A}" type="slidenum">
              <a:rPr lang="en-GB" smtClean="0">
                <a:latin typeface="+mn-lt"/>
                <a:cs typeface="+mn-ea"/>
                <a:sym typeface="+mn-lt"/>
              </a:rPr>
              <a:pPr>
                <a:defRPr/>
              </a:pPr>
              <a:t>10</a:t>
            </a:fld>
            <a:endParaRPr lang="en-GB" dirty="0">
              <a:latin typeface="+mn-lt"/>
              <a:cs typeface="+mn-ea"/>
              <a:sym typeface="+mn-lt"/>
            </a:endParaRPr>
          </a:p>
        </p:txBody>
      </p:sp>
      <p:sp>
        <p:nvSpPr>
          <p:cNvPr id="8" name="Footer Placeholder 3"/>
          <p:cNvSpPr txBox="1">
            <a:spLocks/>
          </p:cNvSpPr>
          <p:nvPr/>
        </p:nvSpPr>
        <p:spPr>
          <a:xfrm>
            <a:off x="544315" y="268940"/>
            <a:ext cx="3809839" cy="214074"/>
          </a:xfrm>
          <a:prstGeom prst="rect">
            <a:avLst/>
          </a:prstGeom>
        </p:spPr>
        <p:txBody>
          <a:bodyPr lIns="0" tIns="0" rIns="0" bIns="0" anchor="b" anchorCtr="0"/>
          <a:lstStyle>
            <a:defPPr>
              <a:defRPr lang="en-GB"/>
            </a:defPPr>
            <a:lvl1pPr marL="0" marR="0" indent="0" algn="l" defTabSz="4076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7" b="0" i="0" kern="1200">
                <a:solidFill>
                  <a:schemeClr val="tx1"/>
                </a:solidFill>
                <a:latin typeface="Bentley Light" panose="020B0404020201020102" pitchFamily="34" charset="77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tx1"/>
                </a:solidFill>
                <a:latin typeface="Gill Sans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tx1"/>
                </a:solidFill>
                <a:latin typeface="Gill Sans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tx1"/>
                </a:solidFill>
                <a:latin typeface="Gill Sans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tx1"/>
                </a:solidFill>
                <a:latin typeface="Gill Sans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3200" b="1" kern="1200">
                <a:solidFill>
                  <a:schemeClr val="tx1"/>
                </a:solidFill>
                <a:latin typeface="Gill Sans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3200" b="1" kern="1200">
                <a:solidFill>
                  <a:schemeClr val="tx1"/>
                </a:solidFill>
                <a:latin typeface="Gill Sans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3200" b="1" kern="1200">
                <a:solidFill>
                  <a:schemeClr val="tx1"/>
                </a:solidFill>
                <a:latin typeface="Gill Sans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3200" b="1" kern="1200">
                <a:solidFill>
                  <a:schemeClr val="tx1"/>
                </a:solidFill>
                <a:latin typeface="Gill Sans" pitchFamily="34" charset="0"/>
                <a:ea typeface="ＭＳ Ｐゴシック" pitchFamily="34" charset="-128"/>
                <a:cs typeface="+mn-cs"/>
              </a:defRPr>
            </a:lvl9pPr>
          </a:lstStyle>
          <a:p>
            <a:r>
              <a:rPr lang="en-US" altLang="zh-CN" sz="1050" dirty="0" smtClean="0"/>
              <a:t>Bentley Coop Fund Application - Event Report</a:t>
            </a:r>
            <a:endParaRPr lang="en-US" altLang="zh-CN" sz="1050" dirty="0"/>
          </a:p>
        </p:txBody>
      </p:sp>
      <p:sp>
        <p:nvSpPr>
          <p:cNvPr id="9" name="Rectangle 8"/>
          <p:cNvSpPr/>
          <p:nvPr/>
        </p:nvSpPr>
        <p:spPr>
          <a:xfrm>
            <a:off x="538849" y="1123920"/>
            <a:ext cx="11081395" cy="307777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pPr algn="ctr" defTabSz="1085210" eaLnBrk="0" fontAlgn="base" hangingPunct="0">
              <a:spcBef>
                <a:spcPct val="0"/>
              </a:spcBef>
              <a:spcAft>
                <a:spcPct val="0"/>
              </a:spcAft>
              <a:buSzPct val="100000"/>
            </a:pPr>
            <a:r>
              <a:rPr lang="en-US" altLang="zh-CN" sz="1400" b="1" dirty="0">
                <a:solidFill>
                  <a:srgbClr val="FFFFFF"/>
                </a:solidFill>
                <a:cs typeface="+mn-ea"/>
                <a:sym typeface="+mn-lt"/>
              </a:rPr>
              <a:t>Brand Representation </a:t>
            </a:r>
            <a:r>
              <a:rPr lang="zh-CN" altLang="en-US" sz="1400" b="1" dirty="0">
                <a:solidFill>
                  <a:srgbClr val="FFFFFF"/>
                </a:solidFill>
                <a:cs typeface="+mn-ea"/>
                <a:sym typeface="+mn-lt"/>
              </a:rPr>
              <a:t>活动主视觉或背板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39015" y="1562582"/>
            <a:ext cx="11080728" cy="4761216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cmpd="sng">
            <a:noFill/>
            <a:miter lim="800000"/>
            <a:headEnd/>
            <a:tailEnd/>
          </a:ln>
        </p:spPr>
        <p:txBody>
          <a:bodyPr wrap="square" lIns="85451" rIns="85451" rtlCol="0" anchor="t">
            <a:prstTxWarp prst="textNoShape">
              <a:avLst/>
            </a:prstTxWarp>
            <a:noAutofit/>
          </a:bodyPr>
          <a:lstStyle/>
          <a:p>
            <a:pPr defTabSz="1085210" fontAlgn="base">
              <a:spcBef>
                <a:spcPct val="0"/>
              </a:spcBef>
              <a:spcAft>
                <a:spcPct val="0"/>
              </a:spcAft>
            </a:pPr>
            <a:endParaRPr lang="zh-CN" altLang="en-US" sz="1187" dirty="0">
              <a:solidFill>
                <a:srgbClr val="232323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93129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2"/>
          <p:cNvSpPr txBox="1">
            <a:spLocks/>
          </p:cNvSpPr>
          <p:nvPr/>
        </p:nvSpPr>
        <p:spPr>
          <a:xfrm>
            <a:off x="577516" y="675516"/>
            <a:ext cx="11042227" cy="474878"/>
          </a:xfrm>
          <a:prstGeom prst="rect">
            <a:avLst/>
          </a:prstGeom>
        </p:spPr>
        <p:txBody>
          <a:bodyPr anchor="b" anchorCtr="0"/>
          <a:lstStyle>
            <a:defPPr>
              <a:defRPr lang="en-US"/>
            </a:defPPr>
            <a:lvl1pPr defTabSz="813898">
              <a:lnSpc>
                <a:spcPct val="85000"/>
              </a:lnSpc>
              <a:spcBef>
                <a:spcPct val="0"/>
              </a:spcBef>
              <a:buNone/>
              <a:defRPr sz="1899" b="0" i="0" spc="-9" baseline="0">
                <a:solidFill>
                  <a:srgbClr val="232323"/>
                </a:solidFill>
                <a:cs typeface="+mn-ea"/>
              </a:defRPr>
            </a:lvl1pPr>
          </a:lstStyle>
          <a:p>
            <a:r>
              <a:rPr lang="en-US" dirty="0"/>
              <a:t>Event Photos – </a:t>
            </a:r>
            <a:r>
              <a:rPr lang="en-US" altLang="zh-CN" dirty="0">
                <a:sym typeface="+mn-lt"/>
              </a:rPr>
              <a:t>Event </a:t>
            </a:r>
            <a:r>
              <a:rPr lang="en-US" dirty="0">
                <a:sym typeface="+mn-lt"/>
              </a:rPr>
              <a:t>Setup </a:t>
            </a:r>
            <a:r>
              <a:rPr lang="zh-CN" altLang="en-US" dirty="0">
                <a:sym typeface="+mn-lt"/>
              </a:rPr>
              <a:t>场地布置</a:t>
            </a:r>
            <a:endParaRPr lang="en-US" dirty="0">
              <a:sym typeface="+mn-lt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1085210" fontAlgn="base">
              <a:spcBef>
                <a:spcPct val="0"/>
              </a:spcBef>
              <a:spcAft>
                <a:spcPct val="0"/>
              </a:spcAft>
              <a:defRPr/>
            </a:pPr>
            <a:fld id="{C1A46B1E-1CF5-4801-894B-F57DA2C6389A}" type="slidenum">
              <a:rPr lang="en-GB">
                <a:solidFill>
                  <a:srgbClr val="232323"/>
                </a:solidFill>
                <a:latin typeface="+mn-lt"/>
                <a:cs typeface="+mn-ea"/>
                <a:sym typeface="+mn-lt"/>
              </a:rPr>
              <a:pPr defTabSz="1085210" fontAlgn="base">
                <a:spcBef>
                  <a:spcPct val="0"/>
                </a:spcBef>
                <a:spcAft>
                  <a:spcPct val="0"/>
                </a:spcAft>
                <a:defRPr/>
              </a:pPr>
              <a:t>11</a:t>
            </a:fld>
            <a:endParaRPr lang="en-GB" dirty="0">
              <a:solidFill>
                <a:srgbClr val="232323"/>
              </a:solidFill>
              <a:latin typeface="+mn-lt"/>
              <a:cs typeface="+mn-ea"/>
              <a:sym typeface="+mn-lt"/>
            </a:endParaRPr>
          </a:p>
        </p:txBody>
      </p:sp>
      <p:sp>
        <p:nvSpPr>
          <p:cNvPr id="8" name="Footer Placeholder 3"/>
          <p:cNvSpPr txBox="1">
            <a:spLocks/>
          </p:cNvSpPr>
          <p:nvPr/>
        </p:nvSpPr>
        <p:spPr>
          <a:xfrm>
            <a:off x="544315" y="268940"/>
            <a:ext cx="3809839" cy="214074"/>
          </a:xfrm>
          <a:prstGeom prst="rect">
            <a:avLst/>
          </a:prstGeom>
        </p:spPr>
        <p:txBody>
          <a:bodyPr lIns="0" tIns="0" rIns="0" bIns="0" anchor="b" anchorCtr="0"/>
          <a:lstStyle>
            <a:defPPr>
              <a:defRPr lang="en-GB"/>
            </a:defPPr>
            <a:lvl1pPr marL="0" marR="0" indent="0" algn="l" defTabSz="4076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7" b="0" i="0" kern="1200">
                <a:solidFill>
                  <a:schemeClr val="tx1"/>
                </a:solidFill>
                <a:latin typeface="Bentley Light" panose="020B0404020201020102" pitchFamily="34" charset="77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tx1"/>
                </a:solidFill>
                <a:latin typeface="Gill Sans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tx1"/>
                </a:solidFill>
                <a:latin typeface="Gill Sans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tx1"/>
                </a:solidFill>
                <a:latin typeface="Gill Sans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tx1"/>
                </a:solidFill>
                <a:latin typeface="Gill Sans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3200" b="1" kern="1200">
                <a:solidFill>
                  <a:schemeClr val="tx1"/>
                </a:solidFill>
                <a:latin typeface="Gill Sans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3200" b="1" kern="1200">
                <a:solidFill>
                  <a:schemeClr val="tx1"/>
                </a:solidFill>
                <a:latin typeface="Gill Sans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3200" b="1" kern="1200">
                <a:solidFill>
                  <a:schemeClr val="tx1"/>
                </a:solidFill>
                <a:latin typeface="Gill Sans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3200" b="1" kern="1200">
                <a:solidFill>
                  <a:schemeClr val="tx1"/>
                </a:solidFill>
                <a:latin typeface="Gill Sans" pitchFamily="34" charset="0"/>
                <a:ea typeface="ＭＳ Ｐゴシック" pitchFamily="34" charset="-128"/>
                <a:cs typeface="+mn-cs"/>
              </a:defRPr>
            </a:lvl9pPr>
          </a:lstStyle>
          <a:p>
            <a:r>
              <a:rPr lang="en-US" altLang="zh-CN" sz="1050" dirty="0" smtClean="0"/>
              <a:t>Bentley Coop Fund Application - Event Report</a:t>
            </a:r>
            <a:endParaRPr lang="en-US" altLang="zh-CN" sz="1050" dirty="0"/>
          </a:p>
        </p:txBody>
      </p:sp>
      <p:sp>
        <p:nvSpPr>
          <p:cNvPr id="10" name="Rectangle 9"/>
          <p:cNvSpPr/>
          <p:nvPr/>
        </p:nvSpPr>
        <p:spPr>
          <a:xfrm>
            <a:off x="538849" y="1123920"/>
            <a:ext cx="11081395" cy="307777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pPr algn="ctr" defTabSz="1085210" eaLnBrk="0" fontAlgn="base" hangingPunct="0">
              <a:spcBef>
                <a:spcPct val="0"/>
              </a:spcBef>
              <a:spcAft>
                <a:spcPct val="0"/>
              </a:spcAft>
              <a:buSzPct val="100000"/>
            </a:pPr>
            <a:r>
              <a:rPr lang="en-US" altLang="zh-CN" sz="1400" b="1" dirty="0">
                <a:solidFill>
                  <a:srgbClr val="FFFFFF"/>
                </a:solidFill>
                <a:cs typeface="+mn-ea"/>
                <a:sym typeface="+mn-lt"/>
              </a:rPr>
              <a:t>Event Setup </a:t>
            </a:r>
            <a:r>
              <a:rPr lang="zh-CN" altLang="en-US" sz="1400" b="1" dirty="0">
                <a:solidFill>
                  <a:srgbClr val="FFFFFF"/>
                </a:solidFill>
                <a:cs typeface="+mn-ea"/>
                <a:sym typeface="+mn-lt"/>
              </a:rPr>
              <a:t>场地布置</a:t>
            </a:r>
          </a:p>
        </p:txBody>
      </p:sp>
      <p:sp>
        <p:nvSpPr>
          <p:cNvPr id="12" name="Rectangle 11"/>
          <p:cNvSpPr/>
          <p:nvPr/>
        </p:nvSpPr>
        <p:spPr>
          <a:xfrm>
            <a:off x="539015" y="1562582"/>
            <a:ext cx="11080728" cy="4761216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cmpd="sng">
            <a:noFill/>
            <a:miter lim="800000"/>
            <a:headEnd/>
            <a:tailEnd/>
          </a:ln>
        </p:spPr>
        <p:txBody>
          <a:bodyPr wrap="square" lIns="85451" rIns="85451" rtlCol="0" anchor="t">
            <a:prstTxWarp prst="textNoShape">
              <a:avLst/>
            </a:prstTxWarp>
            <a:noAutofit/>
          </a:bodyPr>
          <a:lstStyle/>
          <a:p>
            <a:pPr defTabSz="1085210" fontAlgn="base">
              <a:spcBef>
                <a:spcPct val="0"/>
              </a:spcBef>
              <a:spcAft>
                <a:spcPct val="0"/>
              </a:spcAft>
            </a:pPr>
            <a:endParaRPr lang="zh-CN" altLang="en-US" sz="1187" dirty="0">
              <a:solidFill>
                <a:srgbClr val="232323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69464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2"/>
          <p:cNvSpPr txBox="1">
            <a:spLocks/>
          </p:cNvSpPr>
          <p:nvPr/>
        </p:nvSpPr>
        <p:spPr>
          <a:xfrm>
            <a:off x="577516" y="675516"/>
            <a:ext cx="11042227" cy="474878"/>
          </a:xfrm>
          <a:prstGeom prst="rect">
            <a:avLst/>
          </a:prstGeom>
        </p:spPr>
        <p:txBody>
          <a:bodyPr anchor="b" anchorCtr="0"/>
          <a:lstStyle>
            <a:defPPr>
              <a:defRPr lang="en-US"/>
            </a:defPPr>
            <a:lvl1pPr defTabSz="813898">
              <a:lnSpc>
                <a:spcPct val="85000"/>
              </a:lnSpc>
              <a:spcBef>
                <a:spcPct val="0"/>
              </a:spcBef>
              <a:buNone/>
              <a:defRPr sz="1899" b="0" i="0" spc="-9" baseline="0">
                <a:solidFill>
                  <a:srgbClr val="232323"/>
                </a:solidFill>
                <a:cs typeface="+mn-ea"/>
              </a:defRPr>
            </a:lvl1pPr>
          </a:lstStyle>
          <a:p>
            <a:r>
              <a:rPr lang="en-US" dirty="0"/>
              <a:t>Event Photos – </a:t>
            </a:r>
            <a:r>
              <a:rPr lang="en-US" altLang="zh-CN" dirty="0" smtClean="0">
                <a:sym typeface="+mn-lt"/>
              </a:rPr>
              <a:t>Performance </a:t>
            </a:r>
            <a:r>
              <a:rPr lang="en-US" altLang="zh-CN" dirty="0">
                <a:sym typeface="+mn-lt"/>
              </a:rPr>
              <a:t>and Sign-in </a:t>
            </a:r>
            <a:r>
              <a:rPr lang="zh-CN" altLang="en-US" dirty="0">
                <a:sym typeface="+mn-lt"/>
              </a:rPr>
              <a:t>表演及现场互动</a:t>
            </a:r>
            <a:endParaRPr lang="en-US" dirty="0">
              <a:sym typeface="+mn-lt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1085210" fontAlgn="base">
              <a:spcBef>
                <a:spcPct val="0"/>
              </a:spcBef>
              <a:spcAft>
                <a:spcPct val="0"/>
              </a:spcAft>
              <a:defRPr/>
            </a:pPr>
            <a:fld id="{C1A46B1E-1CF5-4801-894B-F57DA2C6389A}" type="slidenum">
              <a:rPr lang="en-GB">
                <a:solidFill>
                  <a:srgbClr val="232323"/>
                </a:solidFill>
                <a:latin typeface="+mn-lt"/>
                <a:cs typeface="+mn-ea"/>
                <a:sym typeface="+mn-lt"/>
              </a:rPr>
              <a:pPr defTabSz="1085210" fontAlgn="base">
                <a:spcBef>
                  <a:spcPct val="0"/>
                </a:spcBef>
                <a:spcAft>
                  <a:spcPct val="0"/>
                </a:spcAft>
                <a:defRPr/>
              </a:pPr>
              <a:t>12</a:t>
            </a:fld>
            <a:endParaRPr lang="en-GB" dirty="0">
              <a:solidFill>
                <a:srgbClr val="232323"/>
              </a:solidFill>
              <a:latin typeface="+mn-lt"/>
              <a:cs typeface="+mn-ea"/>
              <a:sym typeface="+mn-lt"/>
            </a:endParaRPr>
          </a:p>
        </p:txBody>
      </p:sp>
      <p:sp>
        <p:nvSpPr>
          <p:cNvPr id="8" name="Footer Placeholder 3"/>
          <p:cNvSpPr txBox="1">
            <a:spLocks/>
          </p:cNvSpPr>
          <p:nvPr/>
        </p:nvSpPr>
        <p:spPr>
          <a:xfrm>
            <a:off x="544315" y="268940"/>
            <a:ext cx="3809839" cy="214074"/>
          </a:xfrm>
          <a:prstGeom prst="rect">
            <a:avLst/>
          </a:prstGeom>
        </p:spPr>
        <p:txBody>
          <a:bodyPr lIns="0" tIns="0" rIns="0" bIns="0" anchor="b" anchorCtr="0"/>
          <a:lstStyle>
            <a:defPPr>
              <a:defRPr lang="en-GB"/>
            </a:defPPr>
            <a:lvl1pPr marL="0" marR="0" indent="0" algn="l" defTabSz="4076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7" b="0" i="0" kern="1200">
                <a:solidFill>
                  <a:schemeClr val="tx1"/>
                </a:solidFill>
                <a:latin typeface="Bentley Light" panose="020B0404020201020102" pitchFamily="34" charset="77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tx1"/>
                </a:solidFill>
                <a:latin typeface="Gill Sans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tx1"/>
                </a:solidFill>
                <a:latin typeface="Gill Sans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tx1"/>
                </a:solidFill>
                <a:latin typeface="Gill Sans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tx1"/>
                </a:solidFill>
                <a:latin typeface="Gill Sans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3200" b="1" kern="1200">
                <a:solidFill>
                  <a:schemeClr val="tx1"/>
                </a:solidFill>
                <a:latin typeface="Gill Sans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3200" b="1" kern="1200">
                <a:solidFill>
                  <a:schemeClr val="tx1"/>
                </a:solidFill>
                <a:latin typeface="Gill Sans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3200" b="1" kern="1200">
                <a:solidFill>
                  <a:schemeClr val="tx1"/>
                </a:solidFill>
                <a:latin typeface="Gill Sans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3200" b="1" kern="1200">
                <a:solidFill>
                  <a:schemeClr val="tx1"/>
                </a:solidFill>
                <a:latin typeface="Gill Sans" pitchFamily="34" charset="0"/>
                <a:ea typeface="ＭＳ Ｐゴシック" pitchFamily="34" charset="-128"/>
                <a:cs typeface="+mn-cs"/>
              </a:defRPr>
            </a:lvl9pPr>
          </a:lstStyle>
          <a:p>
            <a:r>
              <a:rPr lang="en-US" altLang="zh-CN" sz="1050" dirty="0" smtClean="0"/>
              <a:t>Bentley Coop Fund Application - Event Report</a:t>
            </a:r>
            <a:endParaRPr lang="en-US" altLang="zh-CN" sz="1050" dirty="0"/>
          </a:p>
        </p:txBody>
      </p:sp>
      <p:sp>
        <p:nvSpPr>
          <p:cNvPr id="13" name="Rectangle 12"/>
          <p:cNvSpPr/>
          <p:nvPr/>
        </p:nvSpPr>
        <p:spPr>
          <a:xfrm>
            <a:off x="6264832" y="1684547"/>
            <a:ext cx="5336624" cy="4648876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cmpd="sng">
            <a:noFill/>
            <a:miter lim="800000"/>
            <a:headEnd/>
            <a:tailEnd/>
          </a:ln>
        </p:spPr>
        <p:txBody>
          <a:bodyPr wrap="square" lIns="85451" rIns="85451" rtlCol="0" anchor="ctr">
            <a:prstTxWarp prst="textNoShape">
              <a:avLst/>
            </a:prstTxWarp>
            <a:noAutofit/>
          </a:bodyPr>
          <a:lstStyle/>
          <a:p>
            <a:pPr algn="ctr" defTabSz="1085210" fontAlgn="base">
              <a:spcBef>
                <a:spcPct val="0"/>
              </a:spcBef>
              <a:spcAft>
                <a:spcPct val="0"/>
              </a:spcAft>
            </a:pPr>
            <a:endParaRPr lang="zh-CN" altLang="en-US" sz="2000" dirty="0">
              <a:solidFill>
                <a:srgbClr val="232323"/>
              </a:solidFill>
              <a:cs typeface="+mn-ea"/>
              <a:sym typeface="+mn-lt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54023" y="1684547"/>
            <a:ext cx="5336624" cy="4648875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cmpd="sng">
            <a:noFill/>
            <a:miter lim="800000"/>
            <a:headEnd/>
            <a:tailEnd/>
          </a:ln>
        </p:spPr>
        <p:txBody>
          <a:bodyPr wrap="square" lIns="85451" rIns="85451" rtlCol="0" anchor="ctr">
            <a:prstTxWarp prst="textNoShape">
              <a:avLst/>
            </a:prstTxWarp>
            <a:noAutofit/>
          </a:bodyPr>
          <a:lstStyle/>
          <a:p>
            <a:pPr algn="ctr" defTabSz="1085210" fontAlgn="base">
              <a:spcBef>
                <a:spcPct val="0"/>
              </a:spcBef>
              <a:spcAft>
                <a:spcPct val="0"/>
              </a:spcAft>
            </a:pPr>
            <a:endParaRPr lang="zh-CN" altLang="en-US" sz="2000" dirty="0">
              <a:solidFill>
                <a:srgbClr val="232323"/>
              </a:solidFill>
              <a:cs typeface="+mn-ea"/>
              <a:sym typeface="+mn-lt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54023" y="1134575"/>
            <a:ext cx="5336624" cy="311496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pPr algn="ctr" defTabSz="1085210" eaLnBrk="0" fontAlgn="base" hangingPunct="0">
              <a:spcBef>
                <a:spcPct val="0"/>
              </a:spcBef>
              <a:spcAft>
                <a:spcPct val="0"/>
              </a:spcAft>
              <a:buSzPct val="100000"/>
            </a:pPr>
            <a:r>
              <a:rPr lang="en-US" altLang="zh-CN" sz="1400" b="1" dirty="0">
                <a:solidFill>
                  <a:srgbClr val="FFFFFF"/>
                </a:solidFill>
                <a:cs typeface="+mn-ea"/>
                <a:sym typeface="+mn-lt"/>
              </a:rPr>
              <a:t> </a:t>
            </a:r>
            <a:r>
              <a:rPr lang="en-US" altLang="zh-CN" sz="1400" b="1" dirty="0" smtClean="0">
                <a:solidFill>
                  <a:srgbClr val="FFFFFF"/>
                </a:solidFill>
                <a:cs typeface="+mn-ea"/>
                <a:sym typeface="+mn-lt"/>
              </a:rPr>
              <a:t>Performance </a:t>
            </a:r>
            <a:r>
              <a:rPr lang="zh-CN" altLang="en-US" sz="1400" b="1" dirty="0">
                <a:solidFill>
                  <a:srgbClr val="FFFFFF"/>
                </a:solidFill>
                <a:cs typeface="+mn-ea"/>
                <a:sym typeface="+mn-lt"/>
              </a:rPr>
              <a:t>表演</a:t>
            </a:r>
            <a:endParaRPr lang="en-US" altLang="zh-CN" sz="1400" b="1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6264832" y="1134575"/>
            <a:ext cx="5336624" cy="311496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pPr algn="ctr" defTabSz="1085210" eaLnBrk="0" fontAlgn="base" hangingPunct="0">
              <a:spcBef>
                <a:spcPct val="0"/>
              </a:spcBef>
              <a:spcAft>
                <a:spcPct val="0"/>
              </a:spcAft>
              <a:buSzPct val="100000"/>
            </a:pPr>
            <a:r>
              <a:rPr lang="en-US" altLang="zh-CN" sz="1400" b="1" dirty="0">
                <a:solidFill>
                  <a:srgbClr val="FFFFFF"/>
                </a:solidFill>
                <a:cs typeface="+mn-ea"/>
                <a:sym typeface="+mn-lt"/>
              </a:rPr>
              <a:t> </a:t>
            </a:r>
            <a:r>
              <a:rPr lang="en-US" altLang="zh-CN" sz="1400" b="1" dirty="0" smtClean="0">
                <a:solidFill>
                  <a:srgbClr val="FFFFFF"/>
                </a:solidFill>
                <a:cs typeface="+mn-ea"/>
                <a:sym typeface="+mn-lt"/>
              </a:rPr>
              <a:t>Sign-in </a:t>
            </a:r>
            <a:r>
              <a:rPr lang="zh-CN" altLang="en-US" sz="1400" b="1" dirty="0" smtClean="0">
                <a:solidFill>
                  <a:srgbClr val="FFFFFF"/>
                </a:solidFill>
                <a:cs typeface="+mn-ea"/>
                <a:sym typeface="+mn-lt"/>
              </a:rPr>
              <a:t>签到及其他互动环节</a:t>
            </a:r>
            <a:endParaRPr lang="en-US" altLang="zh-CN" sz="1400" b="1" dirty="0">
              <a:solidFill>
                <a:srgbClr val="FFFFFF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69586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2"/>
          <p:cNvSpPr txBox="1">
            <a:spLocks/>
          </p:cNvSpPr>
          <p:nvPr/>
        </p:nvSpPr>
        <p:spPr>
          <a:xfrm>
            <a:off x="577516" y="675516"/>
            <a:ext cx="11042227" cy="474878"/>
          </a:xfrm>
          <a:prstGeom prst="rect">
            <a:avLst/>
          </a:prstGeom>
        </p:spPr>
        <p:txBody>
          <a:bodyPr anchor="b" anchorCtr="0"/>
          <a:lstStyle>
            <a:defPPr>
              <a:defRPr lang="en-US"/>
            </a:defPPr>
            <a:lvl1pPr defTabSz="813898">
              <a:lnSpc>
                <a:spcPct val="85000"/>
              </a:lnSpc>
              <a:spcBef>
                <a:spcPct val="0"/>
              </a:spcBef>
              <a:buNone/>
              <a:defRPr sz="1899" b="0" i="0" spc="-9" baseline="0">
                <a:solidFill>
                  <a:srgbClr val="232323"/>
                </a:solidFill>
                <a:cs typeface="+mn-ea"/>
              </a:defRPr>
            </a:lvl1pPr>
          </a:lstStyle>
          <a:p>
            <a:r>
              <a:rPr lang="en-US" dirty="0"/>
              <a:t>Event Photos – </a:t>
            </a:r>
            <a:r>
              <a:rPr lang="en-US" altLang="zh-CN" dirty="0" smtClean="0">
                <a:sym typeface="+mn-lt"/>
              </a:rPr>
              <a:t>Hospitality </a:t>
            </a:r>
            <a:r>
              <a:rPr lang="zh-CN" altLang="en-US" dirty="0">
                <a:sym typeface="+mn-lt"/>
              </a:rPr>
              <a:t>礼仪及其他工作人员</a:t>
            </a:r>
            <a:endParaRPr lang="en-US" dirty="0">
              <a:sym typeface="+mn-lt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65597" y="1146150"/>
            <a:ext cx="5336624" cy="307777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pPr algn="ctr" defTabSz="1085210" eaLnBrk="0" fontAlgn="base" hangingPunct="0">
              <a:spcBef>
                <a:spcPct val="0"/>
              </a:spcBef>
              <a:spcAft>
                <a:spcPct val="0"/>
              </a:spcAft>
              <a:buSzPct val="100000"/>
            </a:pPr>
            <a:r>
              <a:rPr lang="en-US" altLang="zh-CN" sz="1400" b="1" dirty="0">
                <a:solidFill>
                  <a:srgbClr val="FFFFFF"/>
                </a:solidFill>
                <a:cs typeface="+mn-ea"/>
                <a:sym typeface="+mn-lt"/>
              </a:rPr>
              <a:t>Hospitality </a:t>
            </a:r>
            <a:r>
              <a:rPr lang="zh-CN" altLang="en-US" sz="1400" b="1" dirty="0">
                <a:solidFill>
                  <a:srgbClr val="FFFFFF"/>
                </a:solidFill>
                <a:cs typeface="+mn-ea"/>
                <a:sym typeface="+mn-lt"/>
              </a:rPr>
              <a:t>礼仪</a:t>
            </a:r>
            <a:endParaRPr lang="en-US" sz="1400" b="1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1085210" fontAlgn="base">
              <a:spcBef>
                <a:spcPct val="0"/>
              </a:spcBef>
              <a:spcAft>
                <a:spcPct val="0"/>
              </a:spcAft>
              <a:defRPr/>
            </a:pPr>
            <a:fld id="{C1A46B1E-1CF5-4801-894B-F57DA2C6389A}" type="slidenum">
              <a:rPr lang="en-GB">
                <a:solidFill>
                  <a:srgbClr val="232323"/>
                </a:solidFill>
                <a:latin typeface="+mn-lt"/>
                <a:cs typeface="+mn-ea"/>
                <a:sym typeface="+mn-lt"/>
              </a:rPr>
              <a:pPr defTabSz="1085210" fontAlgn="base">
                <a:spcBef>
                  <a:spcPct val="0"/>
                </a:spcBef>
                <a:spcAft>
                  <a:spcPct val="0"/>
                </a:spcAft>
                <a:defRPr/>
              </a:pPr>
              <a:t>13</a:t>
            </a:fld>
            <a:endParaRPr lang="en-GB" dirty="0">
              <a:solidFill>
                <a:srgbClr val="232323"/>
              </a:solidFill>
              <a:latin typeface="+mn-lt"/>
              <a:cs typeface="+mn-ea"/>
              <a:sym typeface="+mn-lt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264832" y="1146150"/>
            <a:ext cx="5336624" cy="31320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pPr algn="ctr" defTabSz="1085210" eaLnBrk="0" fontAlgn="base" hangingPunct="0">
              <a:spcBef>
                <a:spcPct val="0"/>
              </a:spcBef>
              <a:spcAft>
                <a:spcPct val="0"/>
              </a:spcAft>
              <a:buSzPct val="100000"/>
            </a:pPr>
            <a:r>
              <a:rPr lang="en-US" altLang="zh-CN" sz="1400" b="1" dirty="0">
                <a:solidFill>
                  <a:srgbClr val="FFFFFF"/>
                </a:solidFill>
                <a:cs typeface="+mn-ea"/>
                <a:sym typeface="+mn-lt"/>
              </a:rPr>
              <a:t> </a:t>
            </a:r>
            <a:r>
              <a:rPr lang="en-US" altLang="zh-CN" sz="1400" b="1" dirty="0" smtClean="0">
                <a:solidFill>
                  <a:srgbClr val="FFFFFF"/>
                </a:solidFill>
                <a:cs typeface="+mn-ea"/>
                <a:sym typeface="+mn-lt"/>
              </a:rPr>
              <a:t>Others </a:t>
            </a:r>
            <a:r>
              <a:rPr lang="zh-CN" altLang="en-US" sz="1400" b="1" dirty="0" smtClean="0">
                <a:solidFill>
                  <a:srgbClr val="FFFFFF"/>
                </a:solidFill>
                <a:cs typeface="+mn-ea"/>
                <a:sym typeface="+mn-lt"/>
              </a:rPr>
              <a:t>其他工作人员</a:t>
            </a:r>
            <a:endParaRPr lang="en-US" altLang="zh-CN" sz="1400" b="1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9" name="Footer Placeholder 3"/>
          <p:cNvSpPr txBox="1">
            <a:spLocks/>
          </p:cNvSpPr>
          <p:nvPr/>
        </p:nvSpPr>
        <p:spPr>
          <a:xfrm>
            <a:off x="544315" y="268940"/>
            <a:ext cx="3809839" cy="214074"/>
          </a:xfrm>
          <a:prstGeom prst="rect">
            <a:avLst/>
          </a:prstGeom>
        </p:spPr>
        <p:txBody>
          <a:bodyPr lIns="0" tIns="0" rIns="0" bIns="0" anchor="b" anchorCtr="0"/>
          <a:lstStyle>
            <a:defPPr>
              <a:defRPr lang="en-GB"/>
            </a:defPPr>
            <a:lvl1pPr marL="0" marR="0" indent="0" algn="l" defTabSz="4076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7" b="0" i="0" kern="1200">
                <a:solidFill>
                  <a:schemeClr val="tx1"/>
                </a:solidFill>
                <a:latin typeface="Bentley Light" panose="020B0404020201020102" pitchFamily="34" charset="77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tx1"/>
                </a:solidFill>
                <a:latin typeface="Gill Sans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tx1"/>
                </a:solidFill>
                <a:latin typeface="Gill Sans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tx1"/>
                </a:solidFill>
                <a:latin typeface="Gill Sans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tx1"/>
                </a:solidFill>
                <a:latin typeface="Gill Sans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3200" b="1" kern="1200">
                <a:solidFill>
                  <a:schemeClr val="tx1"/>
                </a:solidFill>
                <a:latin typeface="Gill Sans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3200" b="1" kern="1200">
                <a:solidFill>
                  <a:schemeClr val="tx1"/>
                </a:solidFill>
                <a:latin typeface="Gill Sans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3200" b="1" kern="1200">
                <a:solidFill>
                  <a:schemeClr val="tx1"/>
                </a:solidFill>
                <a:latin typeface="Gill Sans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3200" b="1" kern="1200">
                <a:solidFill>
                  <a:schemeClr val="tx1"/>
                </a:solidFill>
                <a:latin typeface="Gill Sans" pitchFamily="34" charset="0"/>
                <a:ea typeface="ＭＳ Ｐゴシック" pitchFamily="34" charset="-128"/>
                <a:cs typeface="+mn-cs"/>
              </a:defRPr>
            </a:lvl9pPr>
          </a:lstStyle>
          <a:p>
            <a:r>
              <a:rPr lang="en-US" altLang="zh-CN" sz="1050" dirty="0" smtClean="0"/>
              <a:t>Bentley Coop Fund Application - Event Report</a:t>
            </a:r>
            <a:endParaRPr lang="en-US" altLang="zh-CN" sz="1050" dirty="0"/>
          </a:p>
        </p:txBody>
      </p:sp>
      <p:sp>
        <p:nvSpPr>
          <p:cNvPr id="10" name="Rectangle 9"/>
          <p:cNvSpPr/>
          <p:nvPr/>
        </p:nvSpPr>
        <p:spPr>
          <a:xfrm>
            <a:off x="6264832" y="1684547"/>
            <a:ext cx="5336624" cy="4648876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cmpd="sng">
            <a:noFill/>
            <a:miter lim="800000"/>
            <a:headEnd/>
            <a:tailEnd/>
          </a:ln>
        </p:spPr>
        <p:txBody>
          <a:bodyPr wrap="square" lIns="85451" rIns="85451" rtlCol="0" anchor="ctr">
            <a:prstTxWarp prst="textNoShape">
              <a:avLst/>
            </a:prstTxWarp>
            <a:noAutofit/>
          </a:bodyPr>
          <a:lstStyle/>
          <a:p>
            <a:pPr algn="ctr" defTabSz="1085210" fontAlgn="base">
              <a:spcBef>
                <a:spcPct val="0"/>
              </a:spcBef>
              <a:spcAft>
                <a:spcPct val="0"/>
              </a:spcAft>
            </a:pPr>
            <a:endParaRPr lang="zh-CN" altLang="en-US" sz="2000" dirty="0">
              <a:solidFill>
                <a:srgbClr val="232323"/>
              </a:solidFill>
              <a:cs typeface="+mn-ea"/>
              <a:sym typeface="+mn-lt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65597" y="1684547"/>
            <a:ext cx="5336624" cy="4648875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cmpd="sng">
            <a:noFill/>
            <a:miter lim="800000"/>
            <a:headEnd/>
            <a:tailEnd/>
          </a:ln>
        </p:spPr>
        <p:txBody>
          <a:bodyPr wrap="square" lIns="85451" rIns="85451" rtlCol="0" anchor="ctr">
            <a:prstTxWarp prst="textNoShape">
              <a:avLst/>
            </a:prstTxWarp>
            <a:noAutofit/>
          </a:bodyPr>
          <a:lstStyle/>
          <a:p>
            <a:pPr algn="ctr" defTabSz="1085210" fontAlgn="base">
              <a:spcBef>
                <a:spcPct val="0"/>
              </a:spcBef>
              <a:spcAft>
                <a:spcPct val="0"/>
              </a:spcAft>
            </a:pPr>
            <a:endParaRPr lang="zh-CN" altLang="en-US" sz="2000" dirty="0">
              <a:solidFill>
                <a:srgbClr val="232323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4708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2"/>
          <p:cNvSpPr txBox="1">
            <a:spLocks/>
          </p:cNvSpPr>
          <p:nvPr/>
        </p:nvSpPr>
        <p:spPr>
          <a:xfrm>
            <a:off x="577516" y="675516"/>
            <a:ext cx="11042227" cy="474878"/>
          </a:xfrm>
          <a:prstGeom prst="rect">
            <a:avLst/>
          </a:prstGeom>
        </p:spPr>
        <p:txBody>
          <a:bodyPr anchor="b" anchorCtr="0"/>
          <a:lstStyle>
            <a:lvl1pPr algn="l" defTabSz="685792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1270" b="0" i="0" kern="1200" spc="-8" baseline="0">
                <a:solidFill>
                  <a:schemeClr val="tx1"/>
                </a:solidFill>
                <a:latin typeface="Bentley Light" panose="020B0404020201020102" pitchFamily="34" charset="77"/>
                <a:ea typeface="+mj-ea"/>
                <a:cs typeface="+mj-cs"/>
              </a:defRPr>
            </a:lvl1pPr>
          </a:lstStyle>
          <a:p>
            <a:r>
              <a:rPr lang="en-US" sz="2000" dirty="0"/>
              <a:t>Event Photos – Others </a:t>
            </a:r>
            <a:r>
              <a:rPr lang="zh-CN" altLang="en-US" sz="2000" dirty="0" smtClean="0"/>
              <a:t>其他活动照片</a:t>
            </a:r>
            <a:endParaRPr lang="en-US" sz="20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1085210" fontAlgn="base">
              <a:spcBef>
                <a:spcPct val="0"/>
              </a:spcBef>
              <a:spcAft>
                <a:spcPct val="0"/>
              </a:spcAft>
              <a:defRPr/>
            </a:pPr>
            <a:fld id="{C1A46B1E-1CF5-4801-894B-F57DA2C6389A}" type="slidenum">
              <a:rPr lang="en-GB">
                <a:solidFill>
                  <a:srgbClr val="232323"/>
                </a:solidFill>
                <a:latin typeface="+mn-lt"/>
                <a:cs typeface="+mn-ea"/>
                <a:sym typeface="+mn-lt"/>
              </a:rPr>
              <a:pPr defTabSz="1085210" fontAlgn="base">
                <a:spcBef>
                  <a:spcPct val="0"/>
                </a:spcBef>
                <a:spcAft>
                  <a:spcPct val="0"/>
                </a:spcAft>
                <a:defRPr/>
              </a:pPr>
              <a:t>14</a:t>
            </a:fld>
            <a:endParaRPr lang="en-GB" dirty="0">
              <a:solidFill>
                <a:srgbClr val="232323"/>
              </a:solidFill>
              <a:latin typeface="+mn-lt"/>
              <a:cs typeface="+mn-ea"/>
              <a:sym typeface="+mn-lt"/>
            </a:endParaRPr>
          </a:p>
        </p:txBody>
      </p:sp>
      <p:sp>
        <p:nvSpPr>
          <p:cNvPr id="9" name="Footer Placeholder 3"/>
          <p:cNvSpPr txBox="1">
            <a:spLocks/>
          </p:cNvSpPr>
          <p:nvPr/>
        </p:nvSpPr>
        <p:spPr>
          <a:xfrm>
            <a:off x="544315" y="268940"/>
            <a:ext cx="3809839" cy="214074"/>
          </a:xfrm>
          <a:prstGeom prst="rect">
            <a:avLst/>
          </a:prstGeom>
        </p:spPr>
        <p:txBody>
          <a:bodyPr lIns="0" tIns="0" rIns="0" bIns="0" anchor="b" anchorCtr="0"/>
          <a:lstStyle>
            <a:defPPr>
              <a:defRPr lang="en-GB"/>
            </a:defPPr>
            <a:lvl1pPr marL="0" marR="0" indent="0" algn="l" defTabSz="4076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7" b="0" i="0" kern="1200">
                <a:solidFill>
                  <a:schemeClr val="tx1"/>
                </a:solidFill>
                <a:latin typeface="Bentley Light" panose="020B0404020201020102" pitchFamily="34" charset="77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tx1"/>
                </a:solidFill>
                <a:latin typeface="Gill Sans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tx1"/>
                </a:solidFill>
                <a:latin typeface="Gill Sans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tx1"/>
                </a:solidFill>
                <a:latin typeface="Gill Sans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tx1"/>
                </a:solidFill>
                <a:latin typeface="Gill Sans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3200" b="1" kern="1200">
                <a:solidFill>
                  <a:schemeClr val="tx1"/>
                </a:solidFill>
                <a:latin typeface="Gill Sans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3200" b="1" kern="1200">
                <a:solidFill>
                  <a:schemeClr val="tx1"/>
                </a:solidFill>
                <a:latin typeface="Gill Sans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3200" b="1" kern="1200">
                <a:solidFill>
                  <a:schemeClr val="tx1"/>
                </a:solidFill>
                <a:latin typeface="Gill Sans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3200" b="1" kern="1200">
                <a:solidFill>
                  <a:schemeClr val="tx1"/>
                </a:solidFill>
                <a:latin typeface="Gill Sans" pitchFamily="34" charset="0"/>
                <a:ea typeface="ＭＳ Ｐゴシック" pitchFamily="34" charset="-128"/>
                <a:cs typeface="+mn-cs"/>
              </a:defRPr>
            </a:lvl9pPr>
          </a:lstStyle>
          <a:p>
            <a:r>
              <a:rPr lang="en-US" altLang="zh-CN" sz="1050" dirty="0" smtClean="0"/>
              <a:t>Bentley Coop Fund Application - Event Report</a:t>
            </a:r>
            <a:endParaRPr lang="en-US" altLang="zh-CN" sz="1050" dirty="0"/>
          </a:p>
        </p:txBody>
      </p:sp>
      <p:sp>
        <p:nvSpPr>
          <p:cNvPr id="10" name="Rectangle 9"/>
          <p:cNvSpPr/>
          <p:nvPr/>
        </p:nvSpPr>
        <p:spPr>
          <a:xfrm>
            <a:off x="538849" y="1123920"/>
            <a:ext cx="11081395" cy="307777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pPr algn="ctr" defTabSz="1085210" eaLnBrk="0" fontAlgn="base" hangingPunct="0">
              <a:spcBef>
                <a:spcPct val="0"/>
              </a:spcBef>
              <a:spcAft>
                <a:spcPct val="0"/>
              </a:spcAft>
              <a:buSzPct val="100000"/>
            </a:pPr>
            <a:r>
              <a:rPr lang="en-US" sz="1400" b="1" dirty="0">
                <a:solidFill>
                  <a:srgbClr val="FFFFFF"/>
                </a:solidFill>
                <a:cs typeface="+mn-ea"/>
              </a:rPr>
              <a:t>Others- </a:t>
            </a:r>
            <a:r>
              <a:rPr lang="zh-CN" altLang="en-US" sz="1400" b="1" dirty="0">
                <a:solidFill>
                  <a:srgbClr val="FFFFFF"/>
                </a:solidFill>
                <a:cs typeface="+mn-ea"/>
                <a:sym typeface="+mn-lt"/>
              </a:rPr>
              <a:t>其他活动照片</a:t>
            </a:r>
          </a:p>
        </p:txBody>
      </p:sp>
      <p:sp>
        <p:nvSpPr>
          <p:cNvPr id="12" name="Rectangle 11"/>
          <p:cNvSpPr/>
          <p:nvPr/>
        </p:nvSpPr>
        <p:spPr>
          <a:xfrm>
            <a:off x="539015" y="1562582"/>
            <a:ext cx="11080728" cy="4761216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cmpd="sng">
            <a:noFill/>
            <a:miter lim="800000"/>
            <a:headEnd/>
            <a:tailEnd/>
          </a:ln>
        </p:spPr>
        <p:txBody>
          <a:bodyPr wrap="square" lIns="85451" rIns="85451" rtlCol="0" anchor="t">
            <a:prstTxWarp prst="textNoShape">
              <a:avLst/>
            </a:prstTxWarp>
            <a:noAutofit/>
          </a:bodyPr>
          <a:lstStyle/>
          <a:p>
            <a:pPr defTabSz="1085210" fontAlgn="base">
              <a:spcBef>
                <a:spcPct val="0"/>
              </a:spcBef>
              <a:spcAft>
                <a:spcPct val="0"/>
              </a:spcAft>
            </a:pPr>
            <a:endParaRPr lang="zh-CN" altLang="en-US" sz="1187" dirty="0">
              <a:solidFill>
                <a:srgbClr val="232323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47389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1085210" fontAlgn="base">
              <a:spcBef>
                <a:spcPct val="0"/>
              </a:spcBef>
              <a:spcAft>
                <a:spcPct val="0"/>
              </a:spcAft>
              <a:defRPr/>
            </a:pPr>
            <a:fld id="{C1A46B1E-1CF5-4801-894B-F57DA2C6389A}" type="slidenum">
              <a:rPr lang="en-GB">
                <a:solidFill>
                  <a:srgbClr val="232323"/>
                </a:solidFill>
                <a:latin typeface="+mn-lt"/>
                <a:cs typeface="+mn-ea"/>
                <a:sym typeface="+mn-lt"/>
              </a:rPr>
              <a:pPr defTabSz="1085210" fontAlgn="base">
                <a:spcBef>
                  <a:spcPct val="0"/>
                </a:spcBef>
                <a:spcAft>
                  <a:spcPct val="0"/>
                </a:spcAft>
                <a:defRPr/>
              </a:pPr>
              <a:t>15</a:t>
            </a:fld>
            <a:endParaRPr lang="en-GB" dirty="0">
              <a:solidFill>
                <a:srgbClr val="232323"/>
              </a:solidFill>
              <a:latin typeface="+mn-lt"/>
              <a:cs typeface="+mn-ea"/>
              <a:sym typeface="+mn-lt"/>
            </a:endParaRPr>
          </a:p>
        </p:txBody>
      </p:sp>
      <p:sp>
        <p:nvSpPr>
          <p:cNvPr id="9" name="Footer Placeholder 3"/>
          <p:cNvSpPr txBox="1">
            <a:spLocks/>
          </p:cNvSpPr>
          <p:nvPr/>
        </p:nvSpPr>
        <p:spPr>
          <a:xfrm>
            <a:off x="544315" y="268940"/>
            <a:ext cx="3809839" cy="214074"/>
          </a:xfrm>
          <a:prstGeom prst="rect">
            <a:avLst/>
          </a:prstGeom>
        </p:spPr>
        <p:txBody>
          <a:bodyPr lIns="0" tIns="0" rIns="0" bIns="0" anchor="b" anchorCtr="0"/>
          <a:lstStyle>
            <a:defPPr>
              <a:defRPr lang="en-GB"/>
            </a:defPPr>
            <a:lvl1pPr marL="0" marR="0" indent="0" algn="l" defTabSz="4076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7" b="0" i="0" kern="1200">
                <a:solidFill>
                  <a:schemeClr val="tx1"/>
                </a:solidFill>
                <a:latin typeface="Bentley Light" panose="020B0404020201020102" pitchFamily="34" charset="77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tx1"/>
                </a:solidFill>
                <a:latin typeface="Gill Sans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tx1"/>
                </a:solidFill>
                <a:latin typeface="Gill Sans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tx1"/>
                </a:solidFill>
                <a:latin typeface="Gill Sans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tx1"/>
                </a:solidFill>
                <a:latin typeface="Gill Sans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3200" b="1" kern="1200">
                <a:solidFill>
                  <a:schemeClr val="tx1"/>
                </a:solidFill>
                <a:latin typeface="Gill Sans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3200" b="1" kern="1200">
                <a:solidFill>
                  <a:schemeClr val="tx1"/>
                </a:solidFill>
                <a:latin typeface="Gill Sans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3200" b="1" kern="1200">
                <a:solidFill>
                  <a:schemeClr val="tx1"/>
                </a:solidFill>
                <a:latin typeface="Gill Sans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3200" b="1" kern="1200">
                <a:solidFill>
                  <a:schemeClr val="tx1"/>
                </a:solidFill>
                <a:latin typeface="Gill Sans" pitchFamily="34" charset="0"/>
                <a:ea typeface="ＭＳ Ｐゴシック" pitchFamily="34" charset="-128"/>
                <a:cs typeface="+mn-cs"/>
              </a:defRPr>
            </a:lvl9pPr>
          </a:lstStyle>
          <a:p>
            <a:r>
              <a:rPr lang="en-US" altLang="zh-CN" sz="1050" dirty="0" smtClean="0"/>
              <a:t>Bentley Coop Fund Application - Event Report</a:t>
            </a:r>
            <a:endParaRPr lang="en-US" altLang="zh-CN" sz="1050" dirty="0"/>
          </a:p>
        </p:txBody>
      </p:sp>
      <p:sp>
        <p:nvSpPr>
          <p:cNvPr id="17" name="Title 12"/>
          <p:cNvSpPr txBox="1">
            <a:spLocks/>
          </p:cNvSpPr>
          <p:nvPr/>
        </p:nvSpPr>
        <p:spPr>
          <a:xfrm>
            <a:off x="577516" y="675516"/>
            <a:ext cx="11042227" cy="474878"/>
          </a:xfrm>
          <a:prstGeom prst="rect">
            <a:avLst/>
          </a:prstGeom>
        </p:spPr>
        <p:txBody>
          <a:bodyPr anchor="b" anchorCtr="0"/>
          <a:lstStyle>
            <a:lvl1pPr algn="l" defTabSz="685792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1270" b="0" i="0" kern="1200" spc="-8" baseline="0">
                <a:solidFill>
                  <a:schemeClr val="tx1"/>
                </a:solidFill>
                <a:latin typeface="Bentley Light" panose="020B0404020201020102" pitchFamily="34" charset="77"/>
                <a:ea typeface="+mj-ea"/>
                <a:cs typeface="+mj-cs"/>
              </a:defRPr>
            </a:lvl1pPr>
          </a:lstStyle>
          <a:p>
            <a:r>
              <a:rPr lang="en-US" sz="2000" dirty="0"/>
              <a:t>Reimbursement Materials </a:t>
            </a:r>
            <a:r>
              <a:rPr lang="zh-CN" altLang="en-US" sz="2000" dirty="0"/>
              <a:t>报销材料</a:t>
            </a:r>
            <a:endParaRPr lang="en-US" sz="2000" dirty="0"/>
          </a:p>
        </p:txBody>
      </p:sp>
      <p:sp>
        <p:nvSpPr>
          <p:cNvPr id="18" name="Rectangle 17"/>
          <p:cNvSpPr/>
          <p:nvPr/>
        </p:nvSpPr>
        <p:spPr>
          <a:xfrm>
            <a:off x="565598" y="1146150"/>
            <a:ext cx="3534319" cy="307777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pPr algn="ctr" eaLnBrk="0" hangingPunct="0">
              <a:buSzPct val="100000"/>
            </a:pPr>
            <a:r>
              <a:rPr lang="en-US" altLang="zh-CN" sz="1400" dirty="0">
                <a:solidFill>
                  <a:schemeClr val="bg1"/>
                </a:solidFill>
                <a:ea typeface="黑体" panose="02010609060101010101" pitchFamily="49" charset="-122"/>
                <a:cs typeface="Gill Sans MT"/>
              </a:rPr>
              <a:t>Contract </a:t>
            </a:r>
            <a:r>
              <a:rPr lang="zh-CN" altLang="en-US" sz="1400" dirty="0">
                <a:solidFill>
                  <a:schemeClr val="bg1"/>
                </a:solidFill>
                <a:ea typeface="黑体" panose="02010609060101010101" pitchFamily="49" charset="-122"/>
                <a:cs typeface="Gill Sans MT"/>
              </a:rPr>
              <a:t>合同</a:t>
            </a:r>
          </a:p>
        </p:txBody>
      </p:sp>
      <p:sp>
        <p:nvSpPr>
          <p:cNvPr id="19" name="Rectangle 18"/>
          <p:cNvSpPr/>
          <p:nvPr/>
        </p:nvSpPr>
        <p:spPr>
          <a:xfrm>
            <a:off x="4340066" y="1146150"/>
            <a:ext cx="3534319" cy="31320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pPr algn="ctr" eaLnBrk="0" hangingPunct="0">
              <a:buSzPct val="100000"/>
            </a:pPr>
            <a:r>
              <a:rPr lang="en-US" altLang="zh-CN" sz="1400" b="1" dirty="0">
                <a:solidFill>
                  <a:srgbClr val="FFFFFF"/>
                </a:solidFill>
                <a:cs typeface="+mn-ea"/>
                <a:sym typeface="+mn-lt"/>
              </a:rPr>
              <a:t> </a:t>
            </a:r>
            <a:r>
              <a:rPr lang="en-US" altLang="zh-CN" sz="1400" dirty="0">
                <a:solidFill>
                  <a:schemeClr val="bg1"/>
                </a:solidFill>
                <a:ea typeface="黑体" panose="02010609060101010101" pitchFamily="49" charset="-122"/>
                <a:cs typeface="Gill Sans MT"/>
              </a:rPr>
              <a:t>Quotation </a:t>
            </a:r>
            <a:r>
              <a:rPr lang="zh-CN" altLang="en-US" sz="1400" dirty="0" smtClean="0">
                <a:solidFill>
                  <a:schemeClr val="bg1"/>
                </a:solidFill>
                <a:ea typeface="黑体" panose="02010609060101010101" pitchFamily="49" charset="-122"/>
                <a:cs typeface="Gill Sans MT"/>
              </a:rPr>
              <a:t>报价单</a:t>
            </a:r>
            <a:endParaRPr lang="en-US" altLang="zh-CN" sz="1400" dirty="0">
              <a:solidFill>
                <a:schemeClr val="bg1"/>
              </a:solidFill>
              <a:ea typeface="黑体" panose="02010609060101010101" pitchFamily="49" charset="-122"/>
              <a:cs typeface="Gill Sans MT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4340066" y="1684547"/>
            <a:ext cx="3534319" cy="4648876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cmpd="sng">
            <a:noFill/>
            <a:miter lim="800000"/>
            <a:headEnd/>
            <a:tailEnd/>
          </a:ln>
        </p:spPr>
        <p:txBody>
          <a:bodyPr wrap="square" lIns="85451" rIns="85451" rtlCol="0" anchor="ctr">
            <a:prstTxWarp prst="textNoShape">
              <a:avLst/>
            </a:prstTxWarp>
            <a:noAutofit/>
          </a:bodyPr>
          <a:lstStyle/>
          <a:p>
            <a:pPr algn="ctr" defTabSz="1085210" fontAlgn="base">
              <a:spcBef>
                <a:spcPct val="0"/>
              </a:spcBef>
              <a:spcAft>
                <a:spcPct val="0"/>
              </a:spcAft>
            </a:pPr>
            <a:endParaRPr lang="zh-CN" altLang="en-US" sz="2000" dirty="0">
              <a:solidFill>
                <a:srgbClr val="232323"/>
              </a:solidFill>
              <a:cs typeface="+mn-ea"/>
              <a:sym typeface="+mn-lt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565598" y="1684547"/>
            <a:ext cx="3534319" cy="4648875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cmpd="sng">
            <a:noFill/>
            <a:miter lim="800000"/>
            <a:headEnd/>
            <a:tailEnd/>
          </a:ln>
        </p:spPr>
        <p:txBody>
          <a:bodyPr wrap="square" lIns="85451" rIns="85451" rtlCol="0" anchor="ctr">
            <a:prstTxWarp prst="textNoShape">
              <a:avLst/>
            </a:prstTxWarp>
            <a:noAutofit/>
          </a:bodyPr>
          <a:lstStyle/>
          <a:p>
            <a:pPr algn="ctr" defTabSz="1085210" fontAlgn="base">
              <a:spcBef>
                <a:spcPct val="0"/>
              </a:spcBef>
              <a:spcAft>
                <a:spcPct val="0"/>
              </a:spcAft>
            </a:pPr>
            <a:endParaRPr lang="zh-CN" altLang="en-US" sz="2000" dirty="0">
              <a:solidFill>
                <a:srgbClr val="232323"/>
              </a:solidFill>
              <a:cs typeface="+mn-ea"/>
              <a:sym typeface="+mn-lt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8085424" y="1146149"/>
            <a:ext cx="3534319" cy="31320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pPr algn="ctr" eaLnBrk="0" hangingPunct="0">
              <a:buSzPct val="100000"/>
            </a:pPr>
            <a:r>
              <a:rPr lang="en-US" altLang="zh-CN" sz="1400" b="1" dirty="0">
                <a:solidFill>
                  <a:srgbClr val="FFFFFF"/>
                </a:solidFill>
                <a:cs typeface="+mn-ea"/>
                <a:sym typeface="+mn-lt"/>
              </a:rPr>
              <a:t> </a:t>
            </a:r>
            <a:r>
              <a:rPr lang="en-US" altLang="zh-CN" sz="1400" dirty="0">
                <a:solidFill>
                  <a:schemeClr val="bg1"/>
                </a:solidFill>
                <a:ea typeface="黑体" panose="02010609060101010101" pitchFamily="49" charset="-122"/>
                <a:cs typeface="Gill Sans MT"/>
              </a:rPr>
              <a:t>Invoice </a:t>
            </a:r>
            <a:r>
              <a:rPr lang="zh-CN" altLang="en-US" sz="1400" dirty="0">
                <a:solidFill>
                  <a:schemeClr val="bg1"/>
                </a:solidFill>
                <a:ea typeface="黑体" panose="02010609060101010101" pitchFamily="49" charset="-122"/>
                <a:cs typeface="Gill Sans MT"/>
              </a:rPr>
              <a:t>发票</a:t>
            </a:r>
            <a:endParaRPr lang="en-US" altLang="zh-CN" sz="1400" dirty="0">
              <a:solidFill>
                <a:schemeClr val="bg1"/>
              </a:solidFill>
              <a:ea typeface="黑体" panose="02010609060101010101" pitchFamily="49" charset="-122"/>
              <a:cs typeface="Gill Sans MT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8085424" y="1684546"/>
            <a:ext cx="3534319" cy="4648876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cmpd="sng">
            <a:noFill/>
            <a:miter lim="800000"/>
            <a:headEnd/>
            <a:tailEnd/>
          </a:ln>
        </p:spPr>
        <p:txBody>
          <a:bodyPr wrap="square" lIns="85451" rIns="85451" rtlCol="0" anchor="b">
            <a:prstTxWarp prst="textNoShape">
              <a:avLst/>
            </a:prstTxWarp>
            <a:noAutofit/>
          </a:bodyPr>
          <a:lstStyle/>
          <a:p>
            <a:r>
              <a:rPr lang="zh-CN" altLang="en-US" sz="1600">
                <a:solidFill>
                  <a:schemeClr val="tx1">
                    <a:lumMod val="50000"/>
                    <a:lumOff val="50000"/>
                  </a:schemeClr>
                </a:solidFill>
              </a:rPr>
              <a:t>* </a:t>
            </a:r>
            <a:r>
              <a:rPr lang="en-US" altLang="zh-CN" sz="1600">
                <a:solidFill>
                  <a:schemeClr val="tx1">
                    <a:lumMod val="50000"/>
                    <a:lumOff val="50000"/>
                  </a:schemeClr>
                </a:solidFill>
              </a:rPr>
              <a:t>If the invoice cannot be provided temporarily due to special cause, please explain accordingly.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4809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" name="Object 25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792215705"/>
              </p:ext>
            </p:extLst>
          </p:nvPr>
        </p:nvGraphicFramePr>
        <p:xfrm>
          <a:off x="1693" y="1647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74" name="think-cell Slide" r:id="rId5" imgW="396" imgH="396" progId="TCLayout.ActiveDocument.1">
                  <p:embed/>
                </p:oleObj>
              </mc:Choice>
              <mc:Fallback>
                <p:oleObj name="think-cell Slide" r:id="rId5" imgW="396" imgH="396" progId="TCLayout.ActiveDocument.1">
                  <p:embed/>
                  <p:pic>
                    <p:nvPicPr>
                      <p:cNvPr id="26" name="Object 25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693" y="1647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3" name="图片 2">
            <a:extLst>
              <a:ext uri="{FF2B5EF4-FFF2-40B4-BE49-F238E27FC236}">
                <a16:creationId xmlns:a16="http://schemas.microsoft.com/office/drawing/2014/main" id="{321341A2-5A29-6A47-A5DC-E12071424359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93" y="60"/>
            <a:ext cx="12282082" cy="6857883"/>
          </a:xfrm>
          <a:prstGeom prst="rect">
            <a:avLst/>
          </a:prstGeom>
        </p:spPr>
      </p:pic>
      <p:sp>
        <p:nvSpPr>
          <p:cNvPr id="69" name="矩形 197">
            <a:extLst>
              <a:ext uri="{FF2B5EF4-FFF2-40B4-BE49-F238E27FC236}">
                <a16:creationId xmlns:a16="http://schemas.microsoft.com/office/drawing/2014/main" id="{A26E02F6-ED45-2E46-B455-D7E64937829D}"/>
              </a:ext>
            </a:extLst>
          </p:cNvPr>
          <p:cNvSpPr/>
          <p:nvPr/>
        </p:nvSpPr>
        <p:spPr>
          <a:xfrm>
            <a:off x="-2373" y="-30055"/>
            <a:ext cx="12286148" cy="6857883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97">
              <a:defRPr/>
            </a:pPr>
            <a:endParaRPr kumimoji="1" lang="zh-CN" altLang="en-US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27" name="Rectangle 26" hidden="1"/>
          <p:cNvSpPr/>
          <p:nvPr>
            <p:custDataLst>
              <p:tags r:id="rId3"/>
            </p:custDataLst>
          </p:nvPr>
        </p:nvSpPr>
        <p:spPr>
          <a:xfrm>
            <a:off x="106" y="60"/>
            <a:ext cx="158747" cy="15874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algn="ctr" defTabSz="914397">
              <a:defRPr/>
            </a:pPr>
            <a:endParaRPr lang="en-US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64" name="Rounded Rectangle 63"/>
          <p:cNvSpPr/>
          <p:nvPr/>
        </p:nvSpPr>
        <p:spPr>
          <a:xfrm>
            <a:off x="229716" y="1140994"/>
            <a:ext cx="1730902" cy="179373"/>
          </a:xfrm>
          <a:prstGeom prst="roundRect">
            <a:avLst/>
          </a:prstGeom>
          <a:solidFill>
            <a:srgbClr val="A6A6A6"/>
          </a:solidFill>
          <a:ln w="6350" cmpd="sng">
            <a:noFill/>
            <a:miter lim="800000"/>
            <a:headEnd/>
            <a:tailEnd/>
          </a:ln>
        </p:spPr>
        <p:txBody>
          <a:bodyPr wrap="square" lIns="85449" rIns="85449" rtlCol="0" anchor="ctr" anchorCtr="0">
            <a:prstTxWarp prst="textNoShape">
              <a:avLst/>
            </a:prstTxWarp>
            <a:noAutofit/>
          </a:bodyPr>
          <a:lstStyle/>
          <a:p>
            <a:pPr algn="ctr" defTabSz="914397">
              <a:defRPr/>
            </a:pPr>
            <a:r>
              <a:rPr lang="zh-CN" altLang="en-US" sz="900" dirty="0">
                <a:solidFill>
                  <a:srgbClr val="000000"/>
                </a:solidFill>
                <a:cs typeface="+mn-ea"/>
                <a:sym typeface="+mn-lt"/>
              </a:rPr>
              <a:t>图例</a:t>
            </a:r>
            <a:endParaRPr lang="en-US" sz="900" dirty="0">
              <a:solidFill>
                <a:srgbClr val="000000"/>
              </a:solidFill>
              <a:cs typeface="+mn-ea"/>
              <a:sym typeface="+mn-lt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218829" y="1144721"/>
            <a:ext cx="11769154" cy="5502264"/>
          </a:xfrm>
          <a:prstGeom prst="roundRect">
            <a:avLst>
              <a:gd name="adj" fmla="val 1149"/>
            </a:avLst>
          </a:prstGeom>
          <a:noFill/>
          <a:ln w="19050" cmpd="sng">
            <a:solidFill>
              <a:schemeClr val="bg1">
                <a:lumMod val="65000"/>
              </a:schemeClr>
            </a:solidFill>
            <a:miter lim="800000"/>
            <a:headEnd/>
            <a:tailEnd/>
          </a:ln>
        </p:spPr>
        <p:txBody>
          <a:bodyPr wrap="square" lIns="217041" tIns="217041" rIns="85449" rtlCol="0" anchor="t">
            <a:prstTxWarp prst="textNoShape">
              <a:avLst/>
            </a:prstTxWarp>
            <a:noAutofit/>
          </a:bodyPr>
          <a:lstStyle/>
          <a:p>
            <a:pPr marL="203477" indent="-203477" defTabSz="914397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en-US" sz="800" dirty="0">
              <a:solidFill>
                <a:srgbClr val="232323"/>
              </a:solidFill>
              <a:cs typeface="+mn-ea"/>
              <a:sym typeface="+mn-lt"/>
            </a:endParaRPr>
          </a:p>
        </p:txBody>
      </p:sp>
      <p:sp>
        <p:nvSpPr>
          <p:cNvPr id="54" name="Rounded Rectangle 53"/>
          <p:cNvSpPr/>
          <p:nvPr/>
        </p:nvSpPr>
        <p:spPr>
          <a:xfrm>
            <a:off x="5010114" y="1977023"/>
            <a:ext cx="6727334" cy="2105388"/>
          </a:xfrm>
          <a:prstGeom prst="roundRect">
            <a:avLst>
              <a:gd name="adj" fmla="val 12842"/>
            </a:avLst>
          </a:prstGeom>
          <a:noFill/>
          <a:ln w="12700" cmpd="sng">
            <a:solidFill>
              <a:schemeClr val="bg1">
                <a:lumMod val="65000"/>
              </a:schemeClr>
            </a:solidFill>
            <a:miter lim="800000"/>
            <a:headEnd/>
            <a:tailEnd/>
          </a:ln>
        </p:spPr>
        <p:txBody>
          <a:bodyPr wrap="square" lIns="85449" rIns="85449" rtlCol="0" anchor="t">
            <a:prstTxWarp prst="textNoShape">
              <a:avLst/>
            </a:prstTxWarp>
            <a:noAutofit/>
          </a:bodyPr>
          <a:lstStyle/>
          <a:p>
            <a:pPr defTabSz="914397">
              <a:defRPr/>
            </a:pPr>
            <a:r>
              <a:rPr lang="en-US" sz="1305" dirty="0">
                <a:solidFill>
                  <a:srgbClr val="FFFFFF"/>
                </a:solidFill>
                <a:cs typeface="+mn-ea"/>
                <a:sym typeface="+mn-lt"/>
              </a:rPr>
              <a:t>   </a:t>
            </a:r>
          </a:p>
        </p:txBody>
      </p:sp>
      <p:sp>
        <p:nvSpPr>
          <p:cNvPr id="57" name="Rounded Rectangle 56"/>
          <p:cNvSpPr/>
          <p:nvPr/>
        </p:nvSpPr>
        <p:spPr>
          <a:xfrm>
            <a:off x="5064633" y="1308126"/>
            <a:ext cx="3611564" cy="511438"/>
          </a:xfrm>
          <a:prstGeom prst="roundRect">
            <a:avLst/>
          </a:prstGeom>
          <a:noFill/>
          <a:ln w="12700" cmpd="sng">
            <a:solidFill>
              <a:schemeClr val="bg1">
                <a:lumMod val="65000"/>
              </a:schemeClr>
            </a:solidFill>
            <a:miter lim="800000"/>
            <a:headEnd/>
            <a:tailEnd/>
          </a:ln>
        </p:spPr>
        <p:txBody>
          <a:bodyPr wrap="square" lIns="85449" rIns="85449" rtlCol="0" anchor="t">
            <a:prstTxWarp prst="textNoShape">
              <a:avLst/>
            </a:prstTxWarp>
            <a:noAutofit/>
          </a:bodyPr>
          <a:lstStyle/>
          <a:p>
            <a:pPr defTabSz="914397">
              <a:defRPr/>
            </a:pPr>
            <a:r>
              <a:rPr lang="en-US" sz="1305" dirty="0">
                <a:solidFill>
                  <a:srgbClr val="FFFFFF"/>
                </a:solidFill>
                <a:cs typeface="+mn-ea"/>
                <a:sym typeface="+mn-lt"/>
              </a:rPr>
              <a:t>   </a:t>
            </a:r>
          </a:p>
        </p:txBody>
      </p:sp>
      <p:sp>
        <p:nvSpPr>
          <p:cNvPr id="75" name="Rectangle 74"/>
          <p:cNvSpPr/>
          <p:nvPr/>
        </p:nvSpPr>
        <p:spPr>
          <a:xfrm>
            <a:off x="5096682" y="2117923"/>
            <a:ext cx="6766034" cy="16452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defTabSz="914397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187" dirty="0">
                <a:solidFill>
                  <a:srgbClr val="FFFFFF"/>
                </a:solidFill>
                <a:cs typeface="+mn-ea"/>
                <a:sym typeface="+mn-lt"/>
              </a:rPr>
              <a:t>个性化定制的交车仪式</a:t>
            </a:r>
          </a:p>
          <a:p>
            <a:pPr marL="171450" indent="-171450" defTabSz="914397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187" dirty="0">
                <a:solidFill>
                  <a:srgbClr val="FFFFFF"/>
                </a:solidFill>
                <a:cs typeface="+mn-ea"/>
                <a:sym typeface="+mn-lt"/>
              </a:rPr>
              <a:t>公益活动</a:t>
            </a:r>
          </a:p>
          <a:p>
            <a:pPr marL="171450" indent="-171450" defTabSz="914397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187" dirty="0">
                <a:solidFill>
                  <a:srgbClr val="FFFFFF"/>
                </a:solidFill>
                <a:cs typeface="+mn-ea"/>
                <a:sym typeface="+mn-lt"/>
              </a:rPr>
              <a:t>客户晚宴</a:t>
            </a:r>
          </a:p>
          <a:p>
            <a:pPr marL="171450" indent="-171450" defTabSz="914397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187" dirty="0">
                <a:solidFill>
                  <a:srgbClr val="FFFFFF"/>
                </a:solidFill>
                <a:cs typeface="+mn-ea"/>
                <a:sym typeface="+mn-lt"/>
              </a:rPr>
              <a:t>生活方式活动如品茶，太极，民族文化体验</a:t>
            </a:r>
            <a:r>
              <a:rPr lang="zh-CN" altLang="en-US" sz="1187" dirty="0" smtClean="0">
                <a:solidFill>
                  <a:srgbClr val="FFFFFF"/>
                </a:solidFill>
                <a:cs typeface="+mn-ea"/>
                <a:sym typeface="+mn-lt"/>
              </a:rPr>
              <a:t>等</a:t>
            </a:r>
            <a:endParaRPr lang="en-US" altLang="zh-CN" sz="1187" dirty="0" smtClean="0">
              <a:solidFill>
                <a:srgbClr val="FFFFFF"/>
              </a:solidFill>
              <a:cs typeface="+mn-ea"/>
              <a:sym typeface="+mn-lt"/>
            </a:endParaRPr>
          </a:p>
          <a:p>
            <a:pPr marL="171450" indent="-171450" defTabSz="914397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187" dirty="0" smtClean="0">
                <a:solidFill>
                  <a:srgbClr val="FFFFFF"/>
                </a:solidFill>
                <a:cs typeface="+mn-ea"/>
                <a:sym typeface="+mn-lt"/>
              </a:rPr>
              <a:t>跟某品牌合作 </a:t>
            </a:r>
            <a:r>
              <a:rPr lang="en-US" altLang="zh-CN" sz="1187" dirty="0" smtClean="0">
                <a:solidFill>
                  <a:srgbClr val="FFFFFF"/>
                </a:solidFill>
                <a:cs typeface="+mn-ea"/>
                <a:sym typeface="+mn-lt"/>
              </a:rPr>
              <a:t>– </a:t>
            </a:r>
            <a:r>
              <a:rPr lang="zh-CN" altLang="en-US" sz="1187" dirty="0" smtClean="0">
                <a:solidFill>
                  <a:srgbClr val="FFFFFF"/>
                </a:solidFill>
                <a:cs typeface="+mn-ea"/>
                <a:sym typeface="+mn-lt"/>
              </a:rPr>
              <a:t>展车，</a:t>
            </a:r>
            <a:endParaRPr lang="en-US" altLang="zh-CN" sz="1187" dirty="0" smtClean="0">
              <a:solidFill>
                <a:srgbClr val="FFFFFF"/>
              </a:solidFill>
              <a:cs typeface="+mn-ea"/>
              <a:sym typeface="+mn-lt"/>
            </a:endParaRPr>
          </a:p>
          <a:p>
            <a:pPr marL="171450" indent="-171450" defTabSz="914397">
              <a:buFont typeface="Arial" panose="020B0604020202020204" pitchFamily="34" charset="0"/>
              <a:buChar char="•"/>
              <a:defRPr/>
            </a:pPr>
            <a:endParaRPr lang="zh-CN" altLang="en-US" sz="1187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127" name="Rounded Rectangle 126"/>
          <p:cNvSpPr/>
          <p:nvPr/>
        </p:nvSpPr>
        <p:spPr>
          <a:xfrm>
            <a:off x="5006128" y="4292866"/>
            <a:ext cx="6731322" cy="2218465"/>
          </a:xfrm>
          <a:prstGeom prst="roundRect">
            <a:avLst>
              <a:gd name="adj" fmla="val 12842"/>
            </a:avLst>
          </a:prstGeom>
          <a:noFill/>
          <a:ln w="12700" cmpd="sng">
            <a:solidFill>
              <a:schemeClr val="bg1">
                <a:lumMod val="65000"/>
              </a:schemeClr>
            </a:solidFill>
            <a:miter lim="800000"/>
            <a:headEnd/>
            <a:tailEnd/>
          </a:ln>
        </p:spPr>
        <p:txBody>
          <a:bodyPr wrap="square" lIns="85449" rIns="85449" rtlCol="0" anchor="t">
            <a:prstTxWarp prst="textNoShape">
              <a:avLst/>
            </a:prstTxWarp>
            <a:noAutofit/>
          </a:bodyPr>
          <a:lstStyle/>
          <a:p>
            <a:pPr defTabSz="914397">
              <a:defRPr/>
            </a:pPr>
            <a:r>
              <a:rPr lang="en-US" sz="1305" dirty="0">
                <a:solidFill>
                  <a:srgbClr val="FFFFFF"/>
                </a:solidFill>
                <a:cs typeface="+mn-ea"/>
                <a:sym typeface="+mn-lt"/>
              </a:rPr>
              <a:t>   </a:t>
            </a:r>
          </a:p>
        </p:txBody>
      </p:sp>
      <p:sp>
        <p:nvSpPr>
          <p:cNvPr id="117" name="Rounded Rectangle 116"/>
          <p:cNvSpPr/>
          <p:nvPr/>
        </p:nvSpPr>
        <p:spPr>
          <a:xfrm>
            <a:off x="8788043" y="1305970"/>
            <a:ext cx="2961098" cy="522345"/>
          </a:xfrm>
          <a:prstGeom prst="roundRect">
            <a:avLst>
              <a:gd name="adj" fmla="val 12842"/>
            </a:avLst>
          </a:prstGeom>
          <a:noFill/>
          <a:ln w="12700" cmpd="sng">
            <a:solidFill>
              <a:schemeClr val="bg1">
                <a:lumMod val="65000"/>
              </a:schemeClr>
            </a:solidFill>
            <a:miter lim="800000"/>
            <a:headEnd/>
            <a:tailEnd/>
          </a:ln>
        </p:spPr>
        <p:txBody>
          <a:bodyPr wrap="square" lIns="85449" rIns="85449" rtlCol="0" anchor="t">
            <a:prstTxWarp prst="textNoShape">
              <a:avLst/>
            </a:prstTxWarp>
            <a:noAutofit/>
          </a:bodyPr>
          <a:lstStyle/>
          <a:p>
            <a:pPr defTabSz="914397">
              <a:defRPr/>
            </a:pPr>
            <a:r>
              <a:rPr lang="en-US" sz="1305" dirty="0">
                <a:solidFill>
                  <a:srgbClr val="FFFFFF"/>
                </a:solidFill>
                <a:cs typeface="+mn-ea"/>
                <a:sym typeface="+mn-lt"/>
              </a:rPr>
              <a:t>   </a:t>
            </a:r>
          </a:p>
        </p:txBody>
      </p:sp>
      <p:sp>
        <p:nvSpPr>
          <p:cNvPr id="60" name="Rectangle 59"/>
          <p:cNvSpPr/>
          <p:nvPr/>
        </p:nvSpPr>
        <p:spPr>
          <a:xfrm>
            <a:off x="5070387" y="4407752"/>
            <a:ext cx="6884199" cy="20106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397">
              <a:lnSpc>
                <a:spcPct val="150000"/>
              </a:lnSpc>
              <a:defRPr/>
            </a:pPr>
            <a:r>
              <a:rPr lang="zh-CN" altLang="en-US" sz="1187" dirty="0">
                <a:solidFill>
                  <a:srgbClr val="FFFFFF"/>
                </a:solidFill>
                <a:cs typeface="+mn-ea"/>
                <a:sym typeface="+mn-lt"/>
              </a:rPr>
              <a:t>健康愉悦：提供客户独特的生活方式体验如太极、品茶、冥想等</a:t>
            </a:r>
            <a:endParaRPr lang="en-US" sz="1187" dirty="0">
              <a:solidFill>
                <a:srgbClr val="FFFFFF"/>
              </a:solidFill>
              <a:cs typeface="+mn-ea"/>
              <a:sym typeface="+mn-lt"/>
            </a:endParaRPr>
          </a:p>
          <a:p>
            <a:pPr defTabSz="914397">
              <a:lnSpc>
                <a:spcPct val="150000"/>
              </a:lnSpc>
              <a:defRPr/>
            </a:pPr>
            <a:r>
              <a:rPr lang="zh-CN" altLang="en-US" sz="1187" dirty="0">
                <a:solidFill>
                  <a:srgbClr val="FFFFFF"/>
                </a:solidFill>
                <a:cs typeface="+mn-ea"/>
                <a:sym typeface="+mn-lt"/>
              </a:rPr>
              <a:t>独特旅行：提供带有可持续理念和创新的精品酒店及特色餐饮，邀请艺术家提供讲座</a:t>
            </a:r>
            <a:endParaRPr lang="en-US" sz="1187" dirty="0">
              <a:solidFill>
                <a:srgbClr val="FFFFFF"/>
              </a:solidFill>
              <a:cs typeface="+mn-ea"/>
              <a:sym typeface="+mn-lt"/>
            </a:endParaRPr>
          </a:p>
          <a:p>
            <a:pPr defTabSz="914397">
              <a:lnSpc>
                <a:spcPct val="150000"/>
              </a:lnSpc>
              <a:defRPr/>
            </a:pPr>
            <a:r>
              <a:rPr lang="en-US" sz="1187" dirty="0">
                <a:solidFill>
                  <a:srgbClr val="FFFFFF"/>
                </a:solidFill>
                <a:cs typeface="+mn-ea"/>
                <a:sym typeface="+mn-lt"/>
              </a:rPr>
              <a:t>No.1 </a:t>
            </a:r>
            <a:r>
              <a:rPr lang="zh-CN" altLang="en-US" sz="1187" dirty="0">
                <a:solidFill>
                  <a:srgbClr val="FFFFFF"/>
                </a:solidFill>
                <a:cs typeface="+mn-ea"/>
                <a:sym typeface="+mn-lt"/>
              </a:rPr>
              <a:t>调情：在展厅设立儿童区域，组织家庭活动</a:t>
            </a:r>
            <a:endParaRPr lang="en-US" altLang="zh-CN" sz="1187" dirty="0">
              <a:solidFill>
                <a:srgbClr val="FFFFFF"/>
              </a:solidFill>
              <a:cs typeface="+mn-ea"/>
              <a:sym typeface="+mn-lt"/>
            </a:endParaRPr>
          </a:p>
          <a:p>
            <a:pPr defTabSz="914397">
              <a:lnSpc>
                <a:spcPct val="150000"/>
              </a:lnSpc>
              <a:defRPr/>
            </a:pPr>
            <a:r>
              <a:rPr lang="en-US" sz="1187" dirty="0">
                <a:solidFill>
                  <a:srgbClr val="FFFFFF"/>
                </a:solidFill>
                <a:cs typeface="+mn-ea"/>
                <a:sym typeface="+mn-lt"/>
              </a:rPr>
              <a:t>No.2 </a:t>
            </a:r>
            <a:r>
              <a:rPr lang="zh-CN" altLang="en-US" sz="1187" dirty="0">
                <a:solidFill>
                  <a:srgbClr val="FFFFFF"/>
                </a:solidFill>
                <a:cs typeface="+mn-ea"/>
                <a:sym typeface="+mn-lt"/>
              </a:rPr>
              <a:t>初次约会：在经销商提供试驾，邀请潜在客户参与活动</a:t>
            </a:r>
            <a:endParaRPr lang="en-US" altLang="zh-CN" sz="1187" dirty="0">
              <a:solidFill>
                <a:srgbClr val="FFFFFF"/>
              </a:solidFill>
              <a:cs typeface="+mn-ea"/>
              <a:sym typeface="+mn-lt"/>
            </a:endParaRPr>
          </a:p>
          <a:p>
            <a:pPr defTabSz="914397">
              <a:lnSpc>
                <a:spcPct val="150000"/>
              </a:lnSpc>
              <a:defRPr/>
            </a:pPr>
            <a:r>
              <a:rPr lang="en-US" sz="1187" dirty="0">
                <a:solidFill>
                  <a:srgbClr val="FFFFFF"/>
                </a:solidFill>
                <a:cs typeface="+mn-ea"/>
                <a:sym typeface="+mn-lt"/>
              </a:rPr>
              <a:t>No.3 </a:t>
            </a:r>
            <a:r>
              <a:rPr lang="zh-CN" altLang="en-US" sz="1187" dirty="0">
                <a:solidFill>
                  <a:srgbClr val="FFFFFF"/>
                </a:solidFill>
                <a:cs typeface="+mn-ea"/>
                <a:sym typeface="+mn-lt"/>
              </a:rPr>
              <a:t>拜见父母：邀请客户进行虚拟工厂参观</a:t>
            </a:r>
            <a:endParaRPr lang="en-US" altLang="zh-CN" sz="1187" dirty="0">
              <a:solidFill>
                <a:srgbClr val="FFFFFF"/>
              </a:solidFill>
              <a:cs typeface="+mn-ea"/>
              <a:sym typeface="+mn-lt"/>
            </a:endParaRPr>
          </a:p>
          <a:p>
            <a:pPr defTabSz="914397">
              <a:lnSpc>
                <a:spcPct val="150000"/>
              </a:lnSpc>
              <a:defRPr/>
            </a:pPr>
            <a:r>
              <a:rPr lang="en-US" sz="1187" dirty="0">
                <a:solidFill>
                  <a:srgbClr val="FFFFFF"/>
                </a:solidFill>
                <a:cs typeface="+mn-ea"/>
                <a:sym typeface="+mn-lt"/>
              </a:rPr>
              <a:t>No.4 </a:t>
            </a:r>
            <a:r>
              <a:rPr lang="zh-CN" altLang="en-US" sz="1187" dirty="0">
                <a:solidFill>
                  <a:srgbClr val="FFFFFF"/>
                </a:solidFill>
                <a:cs typeface="+mn-ea"/>
                <a:sym typeface="+mn-lt"/>
              </a:rPr>
              <a:t>求婚仪式：邀请艺术家在美学方面提供讲座并帮助进行车辆选配</a:t>
            </a:r>
            <a:endParaRPr lang="en-US" altLang="zh-CN" sz="1187" dirty="0">
              <a:solidFill>
                <a:srgbClr val="FFFFFF"/>
              </a:solidFill>
              <a:cs typeface="+mn-ea"/>
              <a:sym typeface="+mn-lt"/>
            </a:endParaRPr>
          </a:p>
          <a:p>
            <a:pPr defTabSz="914397">
              <a:lnSpc>
                <a:spcPct val="150000"/>
              </a:lnSpc>
              <a:defRPr/>
            </a:pPr>
            <a:r>
              <a:rPr lang="en-US" sz="1187" dirty="0">
                <a:solidFill>
                  <a:srgbClr val="FFFFFF"/>
                </a:solidFill>
                <a:cs typeface="+mn-ea"/>
                <a:sym typeface="+mn-lt"/>
              </a:rPr>
              <a:t>No.5 </a:t>
            </a:r>
            <a:r>
              <a:rPr lang="zh-CN" altLang="en-US" sz="1187" dirty="0">
                <a:solidFill>
                  <a:srgbClr val="FFFFFF"/>
                </a:solidFill>
                <a:cs typeface="+mn-ea"/>
                <a:sym typeface="+mn-lt"/>
              </a:rPr>
              <a:t>婚礼仪式：提供定制化的交车</a:t>
            </a:r>
            <a:r>
              <a:rPr lang="zh-CN" altLang="en-US" sz="1187" dirty="0" smtClean="0">
                <a:solidFill>
                  <a:srgbClr val="FFFFFF"/>
                </a:solidFill>
                <a:cs typeface="+mn-ea"/>
                <a:sym typeface="+mn-lt"/>
              </a:rPr>
              <a:t>仪式</a:t>
            </a:r>
            <a:endParaRPr lang="en-US" altLang="zh-CN" sz="1187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0526739" y="1348033"/>
            <a:ext cx="2238793" cy="275012"/>
          </a:xfrm>
          <a:prstGeom prst="rect">
            <a:avLst/>
          </a:prstGeom>
          <a:noFill/>
        </p:spPr>
        <p:txBody>
          <a:bodyPr wrap="square" lIns="85449" rIns="85449" rtlCol="0" anchor="ctr">
            <a:spAutoFit/>
          </a:bodyPr>
          <a:lstStyle/>
          <a:p>
            <a:pPr defTabSz="914397">
              <a:defRPr/>
            </a:pPr>
            <a:r>
              <a:rPr lang="zh-CN" altLang="en-US" sz="1187" dirty="0">
                <a:solidFill>
                  <a:srgbClr val="FFFFFF"/>
                </a:solidFill>
                <a:cs typeface="+mn-ea"/>
                <a:sym typeface="+mn-lt"/>
              </a:rPr>
              <a:t>车主</a:t>
            </a:r>
            <a:endParaRPr lang="en-US" sz="1187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36" name="Rectangle 35"/>
          <p:cNvSpPr>
            <a:spLocks/>
          </p:cNvSpPr>
          <p:nvPr/>
        </p:nvSpPr>
        <p:spPr>
          <a:xfrm>
            <a:off x="10444153" y="1419042"/>
            <a:ext cx="71999" cy="71999"/>
          </a:xfrm>
          <a:prstGeom prst="rect">
            <a:avLst/>
          </a:prstGeom>
          <a:solidFill>
            <a:schemeClr val="bg1">
              <a:lumMod val="65000"/>
            </a:schemeClr>
          </a:solidFill>
          <a:ln w="6350" cmpd="sng">
            <a:solidFill>
              <a:schemeClr val="bg1">
                <a:lumMod val="65000"/>
              </a:schemeClr>
            </a:solidFill>
            <a:miter lim="800000"/>
            <a:headEnd/>
            <a:tailEnd/>
          </a:ln>
        </p:spPr>
        <p:txBody>
          <a:bodyPr wrap="square" lIns="85449" rIns="85449" rtlCol="0" anchor="ctr">
            <a:prstTxWarp prst="textNoShape">
              <a:avLst/>
            </a:prstTxWarp>
            <a:noAutofit/>
          </a:bodyPr>
          <a:lstStyle/>
          <a:p>
            <a:pPr defTabSz="914397">
              <a:defRPr/>
            </a:pPr>
            <a:endParaRPr lang="en-US" sz="1187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9054505" y="1355552"/>
            <a:ext cx="1337438" cy="275012"/>
          </a:xfrm>
          <a:prstGeom prst="rect">
            <a:avLst/>
          </a:prstGeom>
          <a:noFill/>
        </p:spPr>
        <p:txBody>
          <a:bodyPr wrap="square" lIns="85449" rIns="85449" rtlCol="0" anchor="ctr">
            <a:spAutoFit/>
          </a:bodyPr>
          <a:lstStyle/>
          <a:p>
            <a:pPr defTabSz="914397">
              <a:defRPr/>
            </a:pPr>
            <a:r>
              <a:rPr lang="zh-CN" altLang="en-US" sz="1187" dirty="0">
                <a:solidFill>
                  <a:srgbClr val="FFFFFF"/>
                </a:solidFill>
                <a:cs typeface="+mn-ea"/>
                <a:sym typeface="+mn-lt"/>
              </a:rPr>
              <a:t>忠诚客户</a:t>
            </a:r>
            <a:endParaRPr lang="en-US" sz="1187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48" name="Rectangle 47"/>
          <p:cNvSpPr>
            <a:spLocks/>
          </p:cNvSpPr>
          <p:nvPr/>
        </p:nvSpPr>
        <p:spPr>
          <a:xfrm>
            <a:off x="8924660" y="1437914"/>
            <a:ext cx="71999" cy="71999"/>
          </a:xfrm>
          <a:prstGeom prst="rect">
            <a:avLst/>
          </a:prstGeom>
          <a:solidFill>
            <a:schemeClr val="bg1">
              <a:lumMod val="65000"/>
            </a:schemeClr>
          </a:solidFill>
          <a:ln w="6350" cmpd="sng">
            <a:solidFill>
              <a:schemeClr val="bg1">
                <a:lumMod val="65000"/>
              </a:schemeClr>
            </a:solidFill>
            <a:miter lim="800000"/>
            <a:headEnd/>
            <a:tailEnd/>
          </a:ln>
        </p:spPr>
        <p:txBody>
          <a:bodyPr wrap="square" lIns="85449" rIns="85449" rtlCol="0" anchor="ctr">
            <a:prstTxWarp prst="textNoShape">
              <a:avLst/>
            </a:prstTxWarp>
            <a:noAutofit/>
          </a:bodyPr>
          <a:lstStyle/>
          <a:p>
            <a:pPr defTabSz="914397">
              <a:defRPr/>
            </a:pPr>
            <a:endParaRPr lang="en-US" sz="1187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5096682" y="1344708"/>
            <a:ext cx="3203192" cy="4576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defTabSz="914397">
              <a:buFont typeface="Arial" panose="020B0604020202020204" pitchFamily="34" charset="0"/>
              <a:buChar char="•"/>
            </a:pPr>
            <a:r>
              <a:rPr lang="en-US" altLang="zh-CN" sz="1187" dirty="0" smtClean="0">
                <a:solidFill>
                  <a:srgbClr val="FFFFFF"/>
                </a:solidFill>
                <a:cs typeface="+mn-ea"/>
                <a:sym typeface="+mn-lt"/>
              </a:rPr>
              <a:t>2022</a:t>
            </a:r>
            <a:r>
              <a:rPr lang="zh-CN" altLang="en-US" sz="1187" dirty="0" smtClean="0">
                <a:solidFill>
                  <a:srgbClr val="FFFFFF"/>
                </a:solidFill>
                <a:cs typeface="+mn-ea"/>
                <a:sym typeface="+mn-lt"/>
              </a:rPr>
              <a:t>年</a:t>
            </a:r>
            <a:r>
              <a:rPr lang="en-US" altLang="zh-CN" sz="1187" dirty="0" smtClean="0">
                <a:solidFill>
                  <a:srgbClr val="FFFFFF"/>
                </a:solidFill>
                <a:cs typeface="+mn-ea"/>
                <a:sym typeface="+mn-lt"/>
              </a:rPr>
              <a:t>4</a:t>
            </a:r>
            <a:r>
              <a:rPr lang="zh-CN" altLang="en-US" sz="1187" dirty="0" smtClean="0">
                <a:solidFill>
                  <a:srgbClr val="FFFFFF"/>
                </a:solidFill>
                <a:cs typeface="+mn-ea"/>
                <a:sym typeface="+mn-lt"/>
              </a:rPr>
              <a:t>月</a:t>
            </a:r>
            <a:r>
              <a:rPr lang="en-US" altLang="zh-CN" sz="1187" dirty="0" smtClean="0">
                <a:solidFill>
                  <a:srgbClr val="FFFFFF"/>
                </a:solidFill>
                <a:cs typeface="+mn-ea"/>
                <a:sym typeface="+mn-lt"/>
              </a:rPr>
              <a:t>10</a:t>
            </a:r>
            <a:r>
              <a:rPr lang="zh-CN" altLang="en-US" sz="1187" dirty="0" smtClean="0">
                <a:solidFill>
                  <a:srgbClr val="FFFFFF"/>
                </a:solidFill>
                <a:cs typeface="+mn-ea"/>
                <a:sym typeface="+mn-lt"/>
              </a:rPr>
              <a:t>日</a:t>
            </a:r>
            <a:endParaRPr lang="en-US" altLang="zh-CN" sz="1187" dirty="0">
              <a:solidFill>
                <a:srgbClr val="FFFFFF"/>
              </a:solidFill>
              <a:cs typeface="+mn-ea"/>
              <a:sym typeface="+mn-lt"/>
            </a:endParaRPr>
          </a:p>
          <a:p>
            <a:pPr marL="171450" indent="-171450" defTabSz="914397">
              <a:buFont typeface="Arial" panose="020B0604020202020204" pitchFamily="34" charset="0"/>
              <a:buChar char="•"/>
            </a:pPr>
            <a:r>
              <a:rPr lang="zh-CN" altLang="en-US" sz="1187" dirty="0">
                <a:solidFill>
                  <a:srgbClr val="FFFFFF"/>
                </a:solidFill>
                <a:cs typeface="+mn-ea"/>
                <a:sym typeface="+mn-lt"/>
              </a:rPr>
              <a:t>宾</a:t>
            </a:r>
            <a:r>
              <a:rPr lang="zh-CN" altLang="en-US" sz="1187" dirty="0" smtClean="0">
                <a:solidFill>
                  <a:srgbClr val="FFFFFF"/>
                </a:solidFill>
                <a:cs typeface="+mn-ea"/>
                <a:sym typeface="+mn-lt"/>
              </a:rPr>
              <a:t>利</a:t>
            </a:r>
            <a:r>
              <a:rPr lang="en-US" altLang="zh-CN" sz="1187" dirty="0" smtClean="0">
                <a:solidFill>
                  <a:srgbClr val="FFFFFF"/>
                </a:solidFill>
                <a:cs typeface="+mn-ea"/>
                <a:sym typeface="+mn-lt"/>
              </a:rPr>
              <a:t>XXXX</a:t>
            </a:r>
            <a:endParaRPr lang="en-US" altLang="zh-CN" sz="1187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053317" y="1550806"/>
            <a:ext cx="1170417" cy="275012"/>
          </a:xfrm>
          <a:prstGeom prst="rect">
            <a:avLst/>
          </a:prstGeom>
          <a:noFill/>
        </p:spPr>
        <p:txBody>
          <a:bodyPr wrap="square" lIns="85449" rIns="85449" rtlCol="0">
            <a:spAutoFit/>
          </a:bodyPr>
          <a:lstStyle/>
          <a:p>
            <a:pPr defTabSz="914397">
              <a:defRPr/>
            </a:pPr>
            <a:r>
              <a:rPr lang="zh-CN" altLang="en-US" sz="1187" dirty="0">
                <a:solidFill>
                  <a:srgbClr val="FFFFFF"/>
                </a:solidFill>
                <a:cs typeface="+mn-ea"/>
                <a:sym typeface="+mn-lt"/>
              </a:rPr>
              <a:t>潜在客户</a:t>
            </a:r>
            <a:endParaRPr lang="en-US" sz="1187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29" name="Rectangle 28"/>
          <p:cNvSpPr>
            <a:spLocks/>
          </p:cNvSpPr>
          <p:nvPr/>
        </p:nvSpPr>
        <p:spPr>
          <a:xfrm>
            <a:off x="8924660" y="1651479"/>
            <a:ext cx="71999" cy="71999"/>
          </a:xfrm>
          <a:prstGeom prst="rect">
            <a:avLst/>
          </a:prstGeom>
          <a:solidFill>
            <a:srgbClr val="A49E92"/>
          </a:solidFill>
          <a:ln w="6350" cmpd="sng">
            <a:solidFill>
              <a:schemeClr val="bg1">
                <a:lumMod val="65000"/>
              </a:schemeClr>
            </a:solidFill>
            <a:miter lim="800000"/>
            <a:headEnd/>
            <a:tailEnd/>
          </a:ln>
        </p:spPr>
        <p:txBody>
          <a:bodyPr wrap="square" lIns="85449" rIns="85449" rtlCol="0" anchor="t">
            <a:prstTxWarp prst="textNoShape">
              <a:avLst/>
            </a:prstTxWarp>
            <a:noAutofit/>
          </a:bodyPr>
          <a:lstStyle/>
          <a:p>
            <a:pPr defTabSz="914397">
              <a:defRPr/>
            </a:pPr>
            <a:endParaRPr lang="en-US" sz="1187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0548013" y="1541370"/>
            <a:ext cx="2225176" cy="275012"/>
          </a:xfrm>
          <a:prstGeom prst="rect">
            <a:avLst/>
          </a:prstGeom>
          <a:noFill/>
        </p:spPr>
        <p:txBody>
          <a:bodyPr wrap="square" lIns="85449" rIns="85449" rtlCol="0">
            <a:spAutoFit/>
          </a:bodyPr>
          <a:lstStyle/>
          <a:p>
            <a:pPr defTabSz="914397">
              <a:defRPr/>
            </a:pPr>
            <a:r>
              <a:rPr lang="zh-CN" altLang="en-US" sz="1187" dirty="0">
                <a:solidFill>
                  <a:srgbClr val="FFFFFF"/>
                </a:solidFill>
                <a:cs typeface="+mn-ea"/>
                <a:sym typeface="+mn-lt"/>
              </a:rPr>
              <a:t>媒体</a:t>
            </a:r>
            <a:endParaRPr lang="en-US" sz="1187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31" name="Rectangle 30"/>
          <p:cNvSpPr>
            <a:spLocks/>
          </p:cNvSpPr>
          <p:nvPr/>
        </p:nvSpPr>
        <p:spPr>
          <a:xfrm>
            <a:off x="10446530" y="1642043"/>
            <a:ext cx="71999" cy="71999"/>
          </a:xfrm>
          <a:prstGeom prst="rect">
            <a:avLst/>
          </a:prstGeom>
          <a:solidFill>
            <a:schemeClr val="accent2"/>
          </a:solidFill>
          <a:ln w="6350" cmpd="sng">
            <a:solidFill>
              <a:schemeClr val="bg1">
                <a:lumMod val="65000"/>
              </a:schemeClr>
            </a:solidFill>
            <a:miter lim="800000"/>
            <a:headEnd/>
            <a:tailEnd/>
          </a:ln>
        </p:spPr>
        <p:txBody>
          <a:bodyPr wrap="square" lIns="85449" rIns="85449" rtlCol="0" anchor="t">
            <a:prstTxWarp prst="textNoShape">
              <a:avLst/>
            </a:prstTxWarp>
            <a:noAutofit/>
          </a:bodyPr>
          <a:lstStyle/>
          <a:p>
            <a:pPr defTabSz="914397">
              <a:defRPr/>
            </a:pPr>
            <a:endParaRPr lang="en-US" sz="1187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32" t="12029" r="8974" b="11943"/>
          <a:stretch/>
        </p:blipFill>
        <p:spPr>
          <a:xfrm>
            <a:off x="460442" y="1335389"/>
            <a:ext cx="4376721" cy="196137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43"/>
          <a:stretch/>
        </p:blipFill>
        <p:spPr>
          <a:xfrm>
            <a:off x="476039" y="5089870"/>
            <a:ext cx="2280644" cy="13038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442" y="3417760"/>
            <a:ext cx="2296243" cy="15304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4629" y="3417760"/>
            <a:ext cx="1986455" cy="297893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5" name="TextBox 34"/>
          <p:cNvSpPr txBox="1"/>
          <p:nvPr/>
        </p:nvSpPr>
        <p:spPr>
          <a:xfrm>
            <a:off x="5161916" y="1201777"/>
            <a:ext cx="976700" cy="217044"/>
          </a:xfrm>
          <a:prstGeom prst="rect">
            <a:avLst/>
          </a:prstGeom>
          <a:solidFill>
            <a:srgbClr val="1F1C1D"/>
          </a:solidFill>
        </p:spPr>
        <p:txBody>
          <a:bodyPr wrap="none" lIns="85449" rIns="85449" rtlCol="0" anchor="ctr" anchorCtr="0">
            <a:noAutofit/>
          </a:bodyPr>
          <a:lstStyle/>
          <a:p>
            <a:pPr defTabSz="914397" eaLnBrk="0" hangingPunct="0">
              <a:buSzPct val="100000"/>
              <a:defRPr/>
            </a:pPr>
            <a:r>
              <a:rPr lang="zh-CN" altLang="en-US" sz="1424" dirty="0">
                <a:solidFill>
                  <a:srgbClr val="FFFFFF"/>
                </a:solidFill>
                <a:cs typeface="+mn-ea"/>
                <a:sym typeface="+mn-lt"/>
              </a:rPr>
              <a:t>时间</a:t>
            </a:r>
            <a:r>
              <a:rPr lang="en-US" altLang="zh-CN" sz="1424" dirty="0">
                <a:solidFill>
                  <a:srgbClr val="FFFFFF"/>
                </a:solidFill>
                <a:cs typeface="+mn-ea"/>
                <a:sym typeface="+mn-lt"/>
              </a:rPr>
              <a:t>/</a:t>
            </a:r>
            <a:r>
              <a:rPr lang="zh-CN" altLang="en-US" sz="1424" dirty="0">
                <a:solidFill>
                  <a:srgbClr val="FFFFFF"/>
                </a:solidFill>
                <a:cs typeface="+mn-ea"/>
                <a:sym typeface="+mn-lt"/>
              </a:rPr>
              <a:t>地点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5137842" y="1867972"/>
            <a:ext cx="1410789" cy="217044"/>
          </a:xfrm>
          <a:prstGeom prst="rect">
            <a:avLst/>
          </a:prstGeom>
          <a:solidFill>
            <a:srgbClr val="39281C"/>
          </a:solidFill>
        </p:spPr>
        <p:txBody>
          <a:bodyPr wrap="none" lIns="85449" rIns="85449" rtlCol="0" anchor="ctr" anchorCtr="0">
            <a:noAutofit/>
          </a:bodyPr>
          <a:lstStyle/>
          <a:p>
            <a:pPr defTabSz="914397" eaLnBrk="0" hangingPunct="0">
              <a:buSzPct val="100000"/>
              <a:defRPr/>
            </a:pPr>
            <a:r>
              <a:rPr lang="zh-CN" altLang="en-US" sz="1424" dirty="0">
                <a:solidFill>
                  <a:srgbClr val="FFFFFF"/>
                </a:solidFill>
                <a:cs typeface="+mn-ea"/>
                <a:sym typeface="+mn-lt"/>
              </a:rPr>
              <a:t>核心体验</a:t>
            </a:r>
            <a:r>
              <a:rPr lang="en-US" altLang="zh-CN" sz="1424" dirty="0">
                <a:solidFill>
                  <a:srgbClr val="FFFFFF"/>
                </a:solidFill>
                <a:cs typeface="+mn-ea"/>
                <a:sym typeface="+mn-lt"/>
              </a:rPr>
              <a:t>/</a:t>
            </a:r>
            <a:r>
              <a:rPr lang="zh-CN" altLang="en-US" sz="1424" dirty="0" smtClean="0">
                <a:solidFill>
                  <a:srgbClr val="FFFFFF"/>
                </a:solidFill>
                <a:cs typeface="+mn-ea"/>
                <a:sym typeface="+mn-lt"/>
              </a:rPr>
              <a:t>活动亮点</a:t>
            </a:r>
            <a:endParaRPr lang="zh-CN" altLang="en-US" sz="1424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8914025" y="1201777"/>
            <a:ext cx="976700" cy="217044"/>
          </a:xfrm>
          <a:prstGeom prst="rect">
            <a:avLst/>
          </a:prstGeom>
          <a:solidFill>
            <a:srgbClr val="1C1C1D"/>
          </a:solidFill>
        </p:spPr>
        <p:txBody>
          <a:bodyPr wrap="none" lIns="85449" rIns="85449" rtlCol="0" anchor="ctr" anchorCtr="0">
            <a:noAutofit/>
          </a:bodyPr>
          <a:lstStyle/>
          <a:p>
            <a:pPr defTabSz="914397" eaLnBrk="0" hangingPunct="0">
              <a:buSzPct val="100000"/>
              <a:defRPr/>
            </a:pPr>
            <a:r>
              <a:rPr lang="zh-CN" altLang="en-US" sz="1424" dirty="0">
                <a:solidFill>
                  <a:srgbClr val="FFFFFF"/>
                </a:solidFill>
                <a:cs typeface="+mn-ea"/>
                <a:sym typeface="+mn-lt"/>
              </a:rPr>
              <a:t>目标受众</a:t>
            </a:r>
            <a:endParaRPr lang="en-US" sz="1424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5083581" y="4190708"/>
            <a:ext cx="2930099" cy="217044"/>
          </a:xfrm>
          <a:prstGeom prst="rect">
            <a:avLst/>
          </a:prstGeom>
          <a:solidFill>
            <a:srgbClr val="1C1C1D"/>
          </a:solidFill>
        </p:spPr>
        <p:txBody>
          <a:bodyPr wrap="none" lIns="85449" rIns="85449" rtlCol="0" anchor="ctr" anchorCtr="0">
            <a:noAutofit/>
          </a:bodyPr>
          <a:lstStyle/>
          <a:p>
            <a:pPr defTabSz="914397" eaLnBrk="0" hangingPunct="0">
              <a:buSzPct val="100000"/>
              <a:defRPr/>
            </a:pPr>
            <a:r>
              <a:rPr lang="zh-CN" altLang="en-US" sz="1424" dirty="0">
                <a:solidFill>
                  <a:srgbClr val="FFFFFF"/>
                </a:solidFill>
                <a:cs typeface="+mn-ea"/>
                <a:sym typeface="+mn-lt"/>
              </a:rPr>
              <a:t>目标人群兴趣点</a:t>
            </a:r>
            <a:r>
              <a:rPr lang="en-US" altLang="zh-CN" sz="1424" dirty="0">
                <a:solidFill>
                  <a:srgbClr val="FFFFFF"/>
                </a:solidFill>
                <a:cs typeface="+mn-ea"/>
                <a:sym typeface="+mn-lt"/>
              </a:rPr>
              <a:t>/</a:t>
            </a:r>
            <a:r>
              <a:rPr lang="zh-CN" altLang="en-US" sz="1424" dirty="0">
                <a:solidFill>
                  <a:srgbClr val="FFFFFF"/>
                </a:solidFill>
                <a:cs typeface="+mn-ea"/>
                <a:sym typeface="+mn-lt"/>
              </a:rPr>
              <a:t>宾利非凡客户旅程</a:t>
            </a:r>
            <a:endParaRPr lang="en-US" altLang="zh-CN" sz="1424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cxnSp>
        <p:nvCxnSpPr>
          <p:cNvPr id="43" name="Straight Connector 22">
            <a:extLst>
              <a:ext uri="{FF2B5EF4-FFF2-40B4-BE49-F238E27FC236}">
                <a16:creationId xmlns:a16="http://schemas.microsoft.com/office/drawing/2014/main" id="{D9E0EA83-F425-354A-B234-5C13A99CAB2B}"/>
              </a:ext>
            </a:extLst>
          </p:cNvPr>
          <p:cNvCxnSpPr>
            <a:cxnSpLocks/>
          </p:cNvCxnSpPr>
          <p:nvPr/>
        </p:nvCxnSpPr>
        <p:spPr>
          <a:xfrm>
            <a:off x="105" y="919424"/>
            <a:ext cx="3798277" cy="0"/>
          </a:xfrm>
          <a:prstGeom prst="line">
            <a:avLst/>
          </a:prstGeom>
          <a:ln>
            <a:gradFill>
              <a:gsLst>
                <a:gs pos="0">
                  <a:schemeClr val="tx1">
                    <a:alpha val="0"/>
                  </a:schemeClr>
                </a:gs>
                <a:gs pos="100000">
                  <a:schemeClr val="bg1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itle 2">
            <a:extLst>
              <a:ext uri="{FF2B5EF4-FFF2-40B4-BE49-F238E27FC236}">
                <a16:creationId xmlns:a16="http://schemas.microsoft.com/office/drawing/2014/main" id="{767A5C6D-C3A6-764A-BA82-E503F9705EC6}"/>
              </a:ext>
            </a:extLst>
          </p:cNvPr>
          <p:cNvSpPr txBox="1">
            <a:spLocks/>
          </p:cNvSpPr>
          <p:nvPr/>
        </p:nvSpPr>
        <p:spPr>
          <a:xfrm>
            <a:off x="246373" y="309433"/>
            <a:ext cx="11501690" cy="772830"/>
          </a:xfrm>
          <a:prstGeom prst="rect">
            <a:avLst/>
          </a:prstGeom>
          <a:noFill/>
          <a:ln>
            <a:noFill/>
          </a:ln>
        </p:spPr>
        <p:txBody>
          <a:bodyPr vert="horz" wrap="square" lIns="212684" tIns="0" rIns="0" bIns="63808" numCol="1" rtlCol="0" anchor="ctr" anchorCtr="0" compatLnSpc="1">
            <a:noAutofit/>
          </a:bodyPr>
          <a:lstStyle>
            <a:defPPr>
              <a:defRPr lang="en-GB"/>
            </a:defPPr>
            <a:lvl1pPr lvl="0" defTabSz="682668" eaLnBrk="1" fontAlgn="auto" latinLnBrk="0" hangingPunct="1">
              <a:lnSpc>
                <a:spcPct val="90000"/>
              </a:lnSpc>
              <a:spcAft>
                <a:spcPts val="0"/>
              </a:spcAft>
              <a:buNone/>
              <a:defRPr sz="2000" b="0" i="0" spc="0">
                <a:solidFill>
                  <a:schemeClr val="bg1"/>
                </a:solidFill>
                <a:latin typeface="Bentley Light" panose="020B0304040201020103" pitchFamily="34" charset="0"/>
                <a:ea typeface="SimHei" panose="02010609060101010101" pitchFamily="49" charset="-122"/>
                <a:cs typeface="+mj-cs"/>
              </a:defRPr>
            </a:lvl1pPr>
          </a:lstStyle>
          <a:p>
            <a:r>
              <a:rPr lang="zh-CN" altLang="en-US" sz="2374" dirty="0" smtClean="0">
                <a:latin typeface="+mn-lt"/>
                <a:ea typeface="+mn-ea"/>
                <a:cs typeface="+mn-ea"/>
                <a:sym typeface="+mn-lt"/>
              </a:rPr>
              <a:t>活动名称</a:t>
            </a:r>
            <a:r>
              <a:rPr lang="en-US" altLang="zh-CN" sz="2374" dirty="0" smtClean="0"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lang="en-US" altLang="zh-CN" sz="2374" dirty="0">
                <a:latin typeface="+mn-lt"/>
                <a:ea typeface="+mn-ea"/>
                <a:cs typeface="+mn-ea"/>
                <a:sym typeface="+mn-lt"/>
              </a:rPr>
              <a:t>| </a:t>
            </a:r>
            <a:r>
              <a:rPr lang="zh-CN" altLang="en-US" sz="2374" dirty="0">
                <a:latin typeface="+mn-lt"/>
                <a:ea typeface="+mn-ea"/>
                <a:cs typeface="+mn-ea"/>
                <a:sym typeface="+mn-lt"/>
              </a:rPr>
              <a:t>经销商活动</a:t>
            </a:r>
            <a:endParaRPr lang="en-US" altLang="zh-CN" sz="2374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7084415" y="596936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cs typeface="+mn-ea"/>
                <a:sym typeface="+mn-lt"/>
              </a:rPr>
              <a:t>活动报告封面样本</a:t>
            </a:r>
            <a:r>
              <a:rPr lang="zh-CN" altLang="en-US" dirty="0" smtClean="0">
                <a:solidFill>
                  <a:schemeClr val="bg1"/>
                </a:solidFill>
                <a:cs typeface="+mn-ea"/>
                <a:sym typeface="+mn-lt"/>
              </a:rPr>
              <a:t>，供参考</a:t>
            </a:r>
            <a:endParaRPr 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65455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" name="Object 25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127535241"/>
              </p:ext>
            </p:extLst>
          </p:nvPr>
        </p:nvGraphicFramePr>
        <p:xfrm>
          <a:off x="1693" y="1647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26" name="think-cell Slide" r:id="rId5" imgW="396" imgH="396" progId="TCLayout.ActiveDocument.1">
                  <p:embed/>
                </p:oleObj>
              </mc:Choice>
              <mc:Fallback>
                <p:oleObj name="think-cell Slide" r:id="rId5" imgW="396" imgH="396" progId="TCLayout.ActiveDocument.1">
                  <p:embed/>
                  <p:pic>
                    <p:nvPicPr>
                      <p:cNvPr id="26" name="Object 25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693" y="1647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3" name="图片 2">
            <a:extLst>
              <a:ext uri="{FF2B5EF4-FFF2-40B4-BE49-F238E27FC236}">
                <a16:creationId xmlns:a16="http://schemas.microsoft.com/office/drawing/2014/main" id="{321341A2-5A29-6A47-A5DC-E12071424359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93" y="60"/>
            <a:ext cx="12282082" cy="6857883"/>
          </a:xfrm>
          <a:prstGeom prst="rect">
            <a:avLst/>
          </a:prstGeom>
        </p:spPr>
      </p:pic>
      <p:sp>
        <p:nvSpPr>
          <p:cNvPr id="69" name="矩形 197">
            <a:extLst>
              <a:ext uri="{FF2B5EF4-FFF2-40B4-BE49-F238E27FC236}">
                <a16:creationId xmlns:a16="http://schemas.microsoft.com/office/drawing/2014/main" id="{A26E02F6-ED45-2E46-B455-D7E64937829D}"/>
              </a:ext>
            </a:extLst>
          </p:cNvPr>
          <p:cNvSpPr/>
          <p:nvPr/>
        </p:nvSpPr>
        <p:spPr>
          <a:xfrm>
            <a:off x="-94148" y="-145558"/>
            <a:ext cx="12286148" cy="6857883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97">
              <a:defRPr/>
            </a:pPr>
            <a:r>
              <a:rPr kumimoji="1" lang="en-US" altLang="zh-CN" dirty="0">
                <a:solidFill>
                  <a:srgbClr val="FFFFFF"/>
                </a:solidFill>
                <a:cs typeface="+mn-ea"/>
                <a:sym typeface="+mn-lt"/>
              </a:rPr>
              <a:t>`</a:t>
            </a:r>
            <a:endParaRPr kumimoji="1" lang="zh-CN" altLang="en-US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27" name="Rectangle 26" hidden="1"/>
          <p:cNvSpPr/>
          <p:nvPr>
            <p:custDataLst>
              <p:tags r:id="rId3"/>
            </p:custDataLst>
          </p:nvPr>
        </p:nvSpPr>
        <p:spPr>
          <a:xfrm>
            <a:off x="106" y="60"/>
            <a:ext cx="158747" cy="15874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algn="ctr" defTabSz="914397">
              <a:defRPr/>
            </a:pPr>
            <a:endParaRPr lang="en-US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127" name="Rounded Rectangle 126"/>
          <p:cNvSpPr/>
          <p:nvPr/>
        </p:nvSpPr>
        <p:spPr>
          <a:xfrm>
            <a:off x="432721" y="1558194"/>
            <a:ext cx="5267356" cy="3982715"/>
          </a:xfrm>
          <a:prstGeom prst="roundRect">
            <a:avLst>
              <a:gd name="adj" fmla="val 12842"/>
            </a:avLst>
          </a:prstGeom>
          <a:noFill/>
          <a:ln w="12700" cmpd="sng">
            <a:solidFill>
              <a:schemeClr val="bg1">
                <a:lumMod val="65000"/>
              </a:schemeClr>
            </a:solidFill>
            <a:miter lim="800000"/>
            <a:headEnd/>
            <a:tailEnd/>
          </a:ln>
        </p:spPr>
        <p:txBody>
          <a:bodyPr wrap="square" lIns="85449" rIns="85449" rtlCol="0" anchor="t">
            <a:prstTxWarp prst="textNoShape">
              <a:avLst/>
            </a:prstTxWarp>
            <a:noAutofit/>
          </a:bodyPr>
          <a:lstStyle/>
          <a:p>
            <a:pPr defTabSz="914397">
              <a:defRPr/>
            </a:pPr>
            <a:r>
              <a:rPr lang="en-US" sz="1305" dirty="0">
                <a:solidFill>
                  <a:srgbClr val="FFFFFF"/>
                </a:solidFill>
                <a:cs typeface="+mn-ea"/>
                <a:sym typeface="+mn-lt"/>
              </a:rPr>
              <a:t>   </a:t>
            </a:r>
          </a:p>
        </p:txBody>
      </p:sp>
      <p:sp>
        <p:nvSpPr>
          <p:cNvPr id="60" name="Rectangle 59"/>
          <p:cNvSpPr/>
          <p:nvPr/>
        </p:nvSpPr>
        <p:spPr>
          <a:xfrm>
            <a:off x="523276" y="1619707"/>
            <a:ext cx="5086246" cy="4567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397">
              <a:lnSpc>
                <a:spcPct val="150000"/>
              </a:lnSpc>
              <a:defRPr/>
            </a:pPr>
            <a:r>
              <a:rPr lang="zh-CN" altLang="en-US" sz="1400" b="1" dirty="0">
                <a:solidFill>
                  <a:srgbClr val="FFFFFF"/>
                </a:solidFill>
                <a:cs typeface="+mn-ea"/>
                <a:sym typeface="+mn-lt"/>
              </a:rPr>
              <a:t>健康愉悦：</a:t>
            </a:r>
            <a:r>
              <a:rPr lang="en-US" sz="1400" b="1" dirty="0">
                <a:solidFill>
                  <a:srgbClr val="FFFFFF"/>
                </a:solidFill>
                <a:cs typeface="+mn-ea"/>
                <a:sym typeface="+mn-lt"/>
              </a:rPr>
              <a:t> </a:t>
            </a:r>
          </a:p>
          <a:p>
            <a:pPr marL="171450" indent="-171450" defTabSz="914397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400" b="1" dirty="0">
                <a:solidFill>
                  <a:srgbClr val="FFFFFF"/>
                </a:solidFill>
                <a:cs typeface="+mn-ea"/>
                <a:sym typeface="+mn-lt"/>
              </a:rPr>
              <a:t>提倡健康生活方式</a:t>
            </a:r>
            <a:r>
              <a:rPr lang="en-US" sz="1400" b="1" dirty="0">
                <a:solidFill>
                  <a:srgbClr val="FFFFFF"/>
                </a:solidFill>
                <a:cs typeface="+mn-ea"/>
                <a:sym typeface="+mn-lt"/>
              </a:rPr>
              <a:t> </a:t>
            </a:r>
          </a:p>
          <a:p>
            <a:pPr marL="171450" indent="-171450" defTabSz="914397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400" b="1" dirty="0">
                <a:solidFill>
                  <a:srgbClr val="FFFFFF"/>
                </a:solidFill>
                <a:cs typeface="+mn-ea"/>
                <a:sym typeface="+mn-lt"/>
              </a:rPr>
              <a:t>提供客户身体锻炼与精神放松的机会</a:t>
            </a:r>
            <a:endParaRPr lang="en-US" sz="1400" b="1" dirty="0">
              <a:solidFill>
                <a:srgbClr val="FFFFFF"/>
              </a:solidFill>
              <a:cs typeface="+mn-ea"/>
              <a:sym typeface="+mn-lt"/>
            </a:endParaRPr>
          </a:p>
          <a:p>
            <a:pPr defTabSz="914397">
              <a:lnSpc>
                <a:spcPct val="150000"/>
              </a:lnSpc>
              <a:defRPr/>
            </a:pPr>
            <a:r>
              <a:rPr lang="zh-CN" altLang="en-US" sz="1400" b="1" dirty="0">
                <a:solidFill>
                  <a:srgbClr val="FFFFFF"/>
                </a:solidFill>
                <a:cs typeface="+mn-ea"/>
                <a:sym typeface="+mn-lt"/>
              </a:rPr>
              <a:t>独特旅行：提供带有可持续理念和创新的精品酒店及特色餐饮</a:t>
            </a:r>
            <a:endParaRPr lang="en-US" altLang="zh-CN" sz="1400" b="1" dirty="0">
              <a:solidFill>
                <a:srgbClr val="FFFFFF"/>
              </a:solidFill>
              <a:cs typeface="+mn-ea"/>
              <a:sym typeface="+mn-lt"/>
            </a:endParaRPr>
          </a:p>
          <a:p>
            <a:pPr defTabSz="914397">
              <a:lnSpc>
                <a:spcPct val="150000"/>
              </a:lnSpc>
              <a:defRPr/>
            </a:pPr>
            <a:r>
              <a:rPr lang="en-GB" sz="1400" b="1" dirty="0" err="1">
                <a:solidFill>
                  <a:srgbClr val="FFFFFF"/>
                </a:solidFill>
                <a:cs typeface="+mn-ea"/>
                <a:sym typeface="+mn-lt"/>
              </a:rPr>
              <a:t>音频创意</a:t>
            </a:r>
            <a:r>
              <a:rPr lang="en-US" altLang="zh-CN" sz="1400" b="1" dirty="0" smtClean="0">
                <a:solidFill>
                  <a:srgbClr val="FFFFFF"/>
                </a:solidFill>
                <a:cs typeface="+mn-ea"/>
                <a:sym typeface="+mn-lt"/>
              </a:rPr>
              <a:t>&amp;</a:t>
            </a:r>
            <a:r>
              <a:rPr lang="zh-CN" altLang="en-US" sz="1400" b="1" dirty="0" smtClean="0">
                <a:solidFill>
                  <a:srgbClr val="FFFFFF"/>
                </a:solidFill>
                <a:cs typeface="+mn-ea"/>
                <a:sym typeface="+mn-lt"/>
              </a:rPr>
              <a:t>体验：</a:t>
            </a:r>
            <a:endParaRPr lang="en-US" altLang="zh-CN" sz="1400" b="1" dirty="0" smtClean="0">
              <a:solidFill>
                <a:srgbClr val="FFFFFF"/>
              </a:solidFill>
              <a:cs typeface="+mn-ea"/>
              <a:sym typeface="+mn-lt"/>
            </a:endParaRPr>
          </a:p>
          <a:p>
            <a:pPr marL="285750" indent="-285750" defTabSz="914397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400" b="1" dirty="0" smtClean="0">
                <a:solidFill>
                  <a:srgbClr val="FFFFFF"/>
                </a:solidFill>
                <a:cs typeface="+mn-ea"/>
                <a:sym typeface="+mn-lt"/>
              </a:rPr>
              <a:t>跟音乐相关的主题活动</a:t>
            </a:r>
            <a:endParaRPr lang="en-US" altLang="zh-CN" sz="1400" b="1" dirty="0" smtClean="0">
              <a:solidFill>
                <a:srgbClr val="FFFFFF"/>
              </a:solidFill>
              <a:cs typeface="+mn-ea"/>
              <a:sym typeface="+mn-lt"/>
            </a:endParaRPr>
          </a:p>
          <a:p>
            <a:pPr marL="285750" indent="-285750" defTabSz="914397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400" b="1" dirty="0" smtClean="0">
                <a:solidFill>
                  <a:srgbClr val="FFFFFF"/>
                </a:solidFill>
                <a:cs typeface="+mn-ea"/>
                <a:sym typeface="+mn-lt"/>
              </a:rPr>
              <a:t>跟 </a:t>
            </a:r>
            <a:r>
              <a:rPr lang="en-US" altLang="zh-CN" sz="1400" b="1" dirty="0" err="1" smtClean="0">
                <a:solidFill>
                  <a:srgbClr val="FFFFFF"/>
                </a:solidFill>
                <a:cs typeface="+mn-ea"/>
                <a:sym typeface="+mn-lt"/>
              </a:rPr>
              <a:t>Naim</a:t>
            </a:r>
            <a:r>
              <a:rPr lang="en-US" altLang="zh-CN" sz="1400" b="1" dirty="0" smtClean="0">
                <a:solidFill>
                  <a:srgbClr val="FFFFFF"/>
                </a:solidFill>
                <a:cs typeface="+mn-ea"/>
                <a:sym typeface="+mn-lt"/>
              </a:rPr>
              <a:t> </a:t>
            </a:r>
            <a:r>
              <a:rPr lang="zh-CN" altLang="en-US" sz="1400" b="1" dirty="0" smtClean="0">
                <a:solidFill>
                  <a:srgbClr val="FFFFFF"/>
                </a:solidFill>
                <a:cs typeface="+mn-ea"/>
                <a:sym typeface="+mn-lt"/>
              </a:rPr>
              <a:t>品牌合作</a:t>
            </a:r>
            <a:endParaRPr lang="en-US" altLang="zh-CN" sz="1400" b="1" dirty="0" smtClean="0">
              <a:solidFill>
                <a:srgbClr val="FFFFFF"/>
              </a:solidFill>
              <a:cs typeface="+mn-ea"/>
              <a:sym typeface="+mn-lt"/>
            </a:endParaRPr>
          </a:p>
          <a:p>
            <a:pPr defTabSz="914397">
              <a:lnSpc>
                <a:spcPct val="150000"/>
              </a:lnSpc>
              <a:defRPr/>
            </a:pPr>
            <a:r>
              <a:rPr lang="zh-CN" altLang="en-US" sz="1400" b="1" dirty="0">
                <a:solidFill>
                  <a:srgbClr val="FFFFFF"/>
                </a:solidFill>
                <a:cs typeface="+mn-ea"/>
                <a:sym typeface="+mn-lt"/>
              </a:rPr>
              <a:t>房地产</a:t>
            </a:r>
            <a:r>
              <a:rPr lang="en-US" altLang="zh-CN" sz="1400" b="1" dirty="0">
                <a:solidFill>
                  <a:srgbClr val="FFFFFF"/>
                </a:solidFill>
                <a:cs typeface="+mn-ea"/>
                <a:sym typeface="+mn-lt"/>
              </a:rPr>
              <a:t>-</a:t>
            </a:r>
            <a:r>
              <a:rPr lang="zh-CN" altLang="en-US" sz="1400" b="1" dirty="0">
                <a:solidFill>
                  <a:srgbClr val="FFFFFF"/>
                </a:solidFill>
                <a:cs typeface="+mn-ea"/>
                <a:sym typeface="+mn-lt"/>
              </a:rPr>
              <a:t>投资与生活方式</a:t>
            </a:r>
            <a:endParaRPr lang="en-GB" sz="1400" b="1" dirty="0">
              <a:solidFill>
                <a:srgbClr val="FFFFFF"/>
              </a:solidFill>
              <a:cs typeface="+mn-ea"/>
              <a:sym typeface="+mn-lt"/>
            </a:endParaRPr>
          </a:p>
          <a:p>
            <a:pPr marL="285750" indent="-285750" defTabSz="914397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400" b="1" dirty="0" smtClean="0">
                <a:solidFill>
                  <a:srgbClr val="FFFFFF"/>
                </a:solidFill>
                <a:cs typeface="+mn-ea"/>
                <a:sym typeface="+mn-lt"/>
              </a:rPr>
              <a:t>跟某高端房地产合作，进行品鉴活动（需跟</a:t>
            </a:r>
            <a:r>
              <a:rPr lang="en-US" altLang="zh-CN" sz="1400" b="1" dirty="0" smtClean="0">
                <a:solidFill>
                  <a:srgbClr val="FFFFFF"/>
                </a:solidFill>
                <a:cs typeface="+mn-ea"/>
                <a:sym typeface="+mn-lt"/>
              </a:rPr>
              <a:t>BMC</a:t>
            </a:r>
            <a:r>
              <a:rPr lang="zh-CN" altLang="en-US" sz="1400" b="1" dirty="0" smtClean="0">
                <a:solidFill>
                  <a:srgbClr val="FFFFFF"/>
                </a:solidFill>
                <a:cs typeface="+mn-ea"/>
                <a:sym typeface="+mn-lt"/>
              </a:rPr>
              <a:t>报备）</a:t>
            </a:r>
            <a:endParaRPr lang="en-US" altLang="zh-CN" sz="1400" b="1" dirty="0" smtClean="0">
              <a:solidFill>
                <a:srgbClr val="FFFFFF"/>
              </a:solidFill>
              <a:cs typeface="+mn-ea"/>
              <a:sym typeface="+mn-lt"/>
            </a:endParaRPr>
          </a:p>
          <a:p>
            <a:pPr marL="285750" indent="-285750" defTabSz="914397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400" b="1" dirty="0" smtClean="0">
                <a:solidFill>
                  <a:srgbClr val="FFFFFF"/>
                </a:solidFill>
                <a:cs typeface="+mn-ea"/>
                <a:sym typeface="+mn-lt"/>
              </a:rPr>
              <a:t>禁止以宾利品牌的名义进行酒店主题套房，联名主题下午茶等活动</a:t>
            </a:r>
            <a:endParaRPr lang="en-US" altLang="zh-CN" sz="1400" b="1" dirty="0" smtClean="0">
              <a:solidFill>
                <a:srgbClr val="FFFFFF"/>
              </a:solidFill>
              <a:cs typeface="+mn-ea"/>
              <a:sym typeface="+mn-lt"/>
            </a:endParaRPr>
          </a:p>
          <a:p>
            <a:pPr marL="285750" indent="-285750" defTabSz="914397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en-US" altLang="zh-CN" sz="1400" b="1" dirty="0" smtClean="0">
              <a:solidFill>
                <a:srgbClr val="FFFFFF"/>
              </a:solidFill>
              <a:cs typeface="+mn-ea"/>
              <a:sym typeface="+mn-lt"/>
            </a:endParaRPr>
          </a:p>
          <a:p>
            <a:pPr defTabSz="914397">
              <a:lnSpc>
                <a:spcPct val="150000"/>
              </a:lnSpc>
              <a:defRPr/>
            </a:pPr>
            <a:endParaRPr lang="en-US" altLang="zh-CN" sz="1400" dirty="0" smtClean="0">
              <a:solidFill>
                <a:srgbClr val="FFFFFF"/>
              </a:solidFill>
              <a:cs typeface="+mn-ea"/>
              <a:sym typeface="+mn-lt"/>
            </a:endParaRPr>
          </a:p>
          <a:p>
            <a:pPr defTabSz="914397">
              <a:lnSpc>
                <a:spcPct val="150000"/>
              </a:lnSpc>
              <a:defRPr/>
            </a:pPr>
            <a:endParaRPr lang="zh-CN" altLang="en-US" sz="1187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535560" y="1447846"/>
            <a:ext cx="2095087" cy="217044"/>
          </a:xfrm>
          <a:prstGeom prst="rect">
            <a:avLst/>
          </a:prstGeom>
          <a:solidFill>
            <a:srgbClr val="1C1C1D"/>
          </a:solidFill>
        </p:spPr>
        <p:txBody>
          <a:bodyPr wrap="none" lIns="85449" rIns="85449" rtlCol="0" anchor="ctr" anchorCtr="0">
            <a:noAutofit/>
          </a:bodyPr>
          <a:lstStyle/>
          <a:p>
            <a:pPr defTabSz="914397" eaLnBrk="0" hangingPunct="0">
              <a:buSzPct val="100000"/>
              <a:defRPr/>
            </a:pPr>
            <a:r>
              <a:rPr lang="zh-CN" altLang="en-US" sz="1424" b="1" dirty="0">
                <a:solidFill>
                  <a:srgbClr val="FFFFFF"/>
                </a:solidFill>
                <a:cs typeface="+mn-ea"/>
                <a:sym typeface="+mn-lt"/>
              </a:rPr>
              <a:t>目标人群兴趣</a:t>
            </a:r>
            <a:r>
              <a:rPr lang="zh-CN" altLang="en-US" sz="1424" b="1" dirty="0" smtClean="0">
                <a:solidFill>
                  <a:srgbClr val="FFFFFF"/>
                </a:solidFill>
                <a:cs typeface="+mn-ea"/>
                <a:sym typeface="+mn-lt"/>
              </a:rPr>
              <a:t>点</a:t>
            </a:r>
            <a:endParaRPr lang="en-US" altLang="zh-CN" sz="1424" b="1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cxnSp>
        <p:nvCxnSpPr>
          <p:cNvPr id="29" name="Straight Connector 22">
            <a:extLst>
              <a:ext uri="{FF2B5EF4-FFF2-40B4-BE49-F238E27FC236}">
                <a16:creationId xmlns:a16="http://schemas.microsoft.com/office/drawing/2014/main" id="{A91957F7-9F5B-6349-B0C8-443F34AF3D16}"/>
              </a:ext>
            </a:extLst>
          </p:cNvPr>
          <p:cNvCxnSpPr>
            <a:cxnSpLocks/>
          </p:cNvCxnSpPr>
          <p:nvPr/>
        </p:nvCxnSpPr>
        <p:spPr>
          <a:xfrm>
            <a:off x="105" y="919424"/>
            <a:ext cx="3798277" cy="0"/>
          </a:xfrm>
          <a:prstGeom prst="line">
            <a:avLst/>
          </a:prstGeom>
          <a:ln>
            <a:gradFill>
              <a:gsLst>
                <a:gs pos="0">
                  <a:schemeClr val="tx1">
                    <a:alpha val="0"/>
                  </a:schemeClr>
                </a:gs>
                <a:gs pos="100000">
                  <a:schemeClr val="bg1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ounded Rectangle 41"/>
          <p:cNvSpPr/>
          <p:nvPr/>
        </p:nvSpPr>
        <p:spPr>
          <a:xfrm>
            <a:off x="5840529" y="1546969"/>
            <a:ext cx="5883041" cy="4189689"/>
          </a:xfrm>
          <a:prstGeom prst="roundRect">
            <a:avLst>
              <a:gd name="adj" fmla="val 12842"/>
            </a:avLst>
          </a:prstGeom>
          <a:noFill/>
          <a:ln w="12700" cmpd="sng">
            <a:solidFill>
              <a:schemeClr val="bg1">
                <a:lumMod val="65000"/>
              </a:schemeClr>
            </a:solidFill>
            <a:miter lim="800000"/>
            <a:headEnd/>
            <a:tailEnd/>
          </a:ln>
        </p:spPr>
        <p:txBody>
          <a:bodyPr wrap="square" lIns="85449" rIns="85449" rtlCol="0" anchor="t">
            <a:prstTxWarp prst="textNoShape">
              <a:avLst/>
            </a:prstTxWarp>
            <a:noAutofit/>
          </a:bodyPr>
          <a:lstStyle/>
          <a:p>
            <a:pPr defTabSz="914397">
              <a:defRPr/>
            </a:pPr>
            <a:r>
              <a:rPr lang="en-US" sz="1400" dirty="0">
                <a:solidFill>
                  <a:srgbClr val="FFFFFF"/>
                </a:solidFill>
                <a:cs typeface="+mn-ea"/>
                <a:sym typeface="+mn-lt"/>
              </a:rPr>
              <a:t>   </a:t>
            </a:r>
          </a:p>
        </p:txBody>
      </p:sp>
      <p:sp>
        <p:nvSpPr>
          <p:cNvPr id="43" name="Rectangle 42"/>
          <p:cNvSpPr/>
          <p:nvPr/>
        </p:nvSpPr>
        <p:spPr>
          <a:xfrm>
            <a:off x="5931084" y="1646982"/>
            <a:ext cx="5561479" cy="40534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397">
              <a:lnSpc>
                <a:spcPct val="150000"/>
              </a:lnSpc>
              <a:defRPr/>
            </a:pPr>
            <a:r>
              <a:rPr lang="en-US" altLang="zh-CN" sz="1400" b="1" dirty="0" smtClean="0">
                <a:solidFill>
                  <a:srgbClr val="FFFFFF"/>
                </a:solidFill>
                <a:cs typeface="+mn-ea"/>
                <a:sym typeface="+mn-lt"/>
              </a:rPr>
              <a:t>No.1 </a:t>
            </a:r>
            <a:r>
              <a:rPr lang="zh-CN" altLang="en-US" sz="1400" b="1" dirty="0" smtClean="0">
                <a:solidFill>
                  <a:srgbClr val="FFFFFF"/>
                </a:solidFill>
                <a:cs typeface="+mn-ea"/>
                <a:sym typeface="+mn-lt"/>
              </a:rPr>
              <a:t>调情</a:t>
            </a:r>
            <a:r>
              <a:rPr lang="en-US" altLang="zh-CN" sz="1400" b="1" dirty="0" smtClean="0">
                <a:solidFill>
                  <a:srgbClr val="FFFFFF"/>
                </a:solidFill>
                <a:cs typeface="+mn-ea"/>
                <a:sym typeface="+mn-lt"/>
              </a:rPr>
              <a:t>: 	</a:t>
            </a:r>
            <a:r>
              <a:rPr lang="zh-CN" altLang="en-US" sz="1400" b="1" dirty="0" smtClean="0">
                <a:solidFill>
                  <a:srgbClr val="FFFFFF"/>
                </a:solidFill>
                <a:cs typeface="+mn-ea"/>
                <a:sym typeface="+mn-lt"/>
              </a:rPr>
              <a:t>创造</a:t>
            </a:r>
            <a:r>
              <a:rPr lang="zh-CN" altLang="en-US" sz="1400" b="1" dirty="0">
                <a:solidFill>
                  <a:srgbClr val="FFFFFF"/>
                </a:solidFill>
                <a:cs typeface="+mn-ea"/>
                <a:sym typeface="+mn-lt"/>
              </a:rPr>
              <a:t>与品牌、产品及经销商的初次接触</a:t>
            </a:r>
          </a:p>
          <a:p>
            <a:pPr defTabSz="914397">
              <a:lnSpc>
                <a:spcPct val="150000"/>
              </a:lnSpc>
              <a:spcAft>
                <a:spcPts val="600"/>
              </a:spcAft>
              <a:defRPr/>
            </a:pPr>
            <a:r>
              <a:rPr lang="en-US" altLang="zh-CN" sz="1400" b="1" dirty="0" smtClean="0">
                <a:solidFill>
                  <a:srgbClr val="FFFFFF"/>
                </a:solidFill>
                <a:cs typeface="+mn-ea"/>
                <a:sym typeface="+mn-lt"/>
              </a:rPr>
              <a:t>	</a:t>
            </a:r>
            <a:r>
              <a:rPr lang="zh-CN" altLang="en-US" sz="1400" b="1" dirty="0" smtClean="0">
                <a:solidFill>
                  <a:srgbClr val="FFFFFF"/>
                </a:solidFill>
                <a:cs typeface="+mn-ea"/>
                <a:sym typeface="+mn-lt"/>
              </a:rPr>
              <a:t>例如</a:t>
            </a:r>
            <a:r>
              <a:rPr lang="zh-CN" altLang="en-US" sz="1400" b="1" dirty="0">
                <a:solidFill>
                  <a:srgbClr val="FFFFFF"/>
                </a:solidFill>
                <a:cs typeface="+mn-ea"/>
                <a:sym typeface="+mn-lt"/>
              </a:rPr>
              <a:t>客户带孩子参加宾</a:t>
            </a:r>
            <a:r>
              <a:rPr lang="zh-CN" altLang="en-US" sz="1400" b="1" dirty="0" smtClean="0">
                <a:solidFill>
                  <a:srgbClr val="FFFFFF"/>
                </a:solidFill>
                <a:cs typeface="+mn-ea"/>
                <a:sym typeface="+mn-lt"/>
              </a:rPr>
              <a:t>利经销商的线下活动</a:t>
            </a:r>
            <a:endParaRPr lang="en-US" altLang="zh-CN" sz="1400" b="1" dirty="0" smtClean="0">
              <a:solidFill>
                <a:srgbClr val="FFFFFF"/>
              </a:solidFill>
              <a:cs typeface="+mn-ea"/>
              <a:sym typeface="+mn-lt"/>
            </a:endParaRPr>
          </a:p>
          <a:p>
            <a:pPr defTabSz="914397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  <a:defRPr/>
            </a:pPr>
            <a:r>
              <a:rPr lang="en-US" sz="1400" b="1" dirty="0" smtClean="0">
                <a:solidFill>
                  <a:srgbClr val="FFFFFF"/>
                </a:solidFill>
                <a:cs typeface="+mn-ea"/>
                <a:sym typeface="+mn-lt"/>
              </a:rPr>
              <a:t>No.2 </a:t>
            </a:r>
            <a:r>
              <a:rPr lang="zh-CN" altLang="en-US" sz="1400" b="1" dirty="0">
                <a:solidFill>
                  <a:srgbClr val="FFFFFF"/>
                </a:solidFill>
                <a:cs typeface="+mn-ea"/>
                <a:sym typeface="+mn-lt"/>
              </a:rPr>
              <a:t>初次</a:t>
            </a:r>
            <a:r>
              <a:rPr lang="zh-CN" altLang="en-US" sz="1400" b="1" dirty="0" smtClean="0">
                <a:solidFill>
                  <a:srgbClr val="FFFFFF"/>
                </a:solidFill>
                <a:cs typeface="+mn-ea"/>
                <a:sym typeface="+mn-lt"/>
              </a:rPr>
              <a:t>约会</a:t>
            </a:r>
            <a:r>
              <a:rPr lang="en-US" altLang="zh-CN" sz="1400" b="1" dirty="0" smtClean="0">
                <a:solidFill>
                  <a:srgbClr val="FFFFFF"/>
                </a:solidFill>
                <a:cs typeface="+mn-ea"/>
                <a:sym typeface="+mn-lt"/>
              </a:rPr>
              <a:t>:  </a:t>
            </a:r>
            <a:r>
              <a:rPr lang="zh-CN" altLang="en-US" sz="1400" b="1" spc="-9" dirty="0" smtClean="0">
                <a:solidFill>
                  <a:schemeClr val="bg1"/>
                </a:solidFill>
                <a:cs typeface="+mn-ea"/>
                <a:sym typeface="+mn-lt"/>
              </a:rPr>
              <a:t>例如</a:t>
            </a:r>
            <a:r>
              <a:rPr lang="zh-CN" altLang="en-US" sz="1400" b="1" i="1" spc="-9" dirty="0">
                <a:solidFill>
                  <a:schemeClr val="bg1"/>
                </a:solidFill>
                <a:cs typeface="+mn-ea"/>
                <a:sym typeface="+mn-lt"/>
              </a:rPr>
              <a:t>试驾</a:t>
            </a:r>
            <a:r>
              <a:rPr lang="zh-CN" altLang="en-US" sz="1400" b="1" i="1" spc="-9" dirty="0" smtClean="0">
                <a:solidFill>
                  <a:schemeClr val="bg1"/>
                </a:solidFill>
                <a:cs typeface="+mn-ea"/>
                <a:sym typeface="+mn-lt"/>
              </a:rPr>
              <a:t>体验</a:t>
            </a:r>
            <a:endParaRPr lang="en-US" altLang="zh-CN" sz="1400" b="1" i="1" spc="-9" dirty="0" smtClean="0">
              <a:solidFill>
                <a:schemeClr val="bg1"/>
              </a:solidFill>
              <a:cs typeface="+mn-ea"/>
              <a:sym typeface="+mn-lt"/>
            </a:endParaRPr>
          </a:p>
          <a:p>
            <a:pPr defTabSz="914397">
              <a:lnSpc>
                <a:spcPct val="80000"/>
              </a:lnSpc>
              <a:spcBef>
                <a:spcPts val="600"/>
              </a:spcBef>
              <a:spcAft>
                <a:spcPts val="601"/>
              </a:spcAft>
              <a:defRPr/>
            </a:pPr>
            <a:r>
              <a:rPr lang="en-US" altLang="zh-CN" sz="1400" b="1" i="1" spc="-9" dirty="0">
                <a:solidFill>
                  <a:schemeClr val="bg1"/>
                </a:solidFill>
                <a:cs typeface="+mn-ea"/>
                <a:sym typeface="+mn-lt"/>
              </a:rPr>
              <a:t> </a:t>
            </a:r>
            <a:r>
              <a:rPr lang="en-US" altLang="zh-CN" sz="1400" b="1" i="1" spc="-9" dirty="0" smtClean="0">
                <a:solidFill>
                  <a:schemeClr val="bg1"/>
                </a:solidFill>
                <a:cs typeface="+mn-ea"/>
                <a:sym typeface="+mn-lt"/>
              </a:rPr>
              <a:t>	       </a:t>
            </a:r>
            <a:r>
              <a:rPr lang="zh-CN" altLang="en-US" sz="1400" b="1" spc="-9" dirty="0" smtClean="0">
                <a:solidFill>
                  <a:schemeClr val="bg1"/>
                </a:solidFill>
                <a:cs typeface="+mn-ea"/>
                <a:sym typeface="+mn-lt"/>
              </a:rPr>
              <a:t>在</a:t>
            </a:r>
            <a:r>
              <a:rPr lang="zh-CN" altLang="en-US" sz="1400" b="1" spc="-9" dirty="0">
                <a:solidFill>
                  <a:schemeClr val="bg1"/>
                </a:solidFill>
                <a:cs typeface="+mn-ea"/>
                <a:sym typeface="+mn-lt"/>
              </a:rPr>
              <a:t>经销商店头通过</a:t>
            </a:r>
            <a:r>
              <a:rPr lang="en-US" altLang="zh-CN" sz="1400" b="1" spc="-9" dirty="0">
                <a:solidFill>
                  <a:schemeClr val="bg1"/>
                </a:solidFill>
                <a:cs typeface="+mn-ea"/>
                <a:sym typeface="+mn-lt"/>
              </a:rPr>
              <a:t>VR</a:t>
            </a:r>
            <a:r>
              <a:rPr lang="zh-CN" altLang="en-US" sz="1400" b="1" spc="-9" dirty="0">
                <a:solidFill>
                  <a:schemeClr val="bg1"/>
                </a:solidFill>
                <a:cs typeface="+mn-ea"/>
                <a:sym typeface="+mn-lt"/>
              </a:rPr>
              <a:t>设备了解品牌</a:t>
            </a:r>
            <a:endParaRPr lang="en-US" sz="1400" b="1" spc="-9" dirty="0">
              <a:solidFill>
                <a:schemeClr val="bg1"/>
              </a:solidFill>
              <a:cs typeface="+mn-ea"/>
              <a:sym typeface="+mn-lt"/>
            </a:endParaRPr>
          </a:p>
          <a:p>
            <a:pPr defTabSz="914397">
              <a:lnSpc>
                <a:spcPct val="150000"/>
              </a:lnSpc>
              <a:defRPr/>
            </a:pPr>
            <a:r>
              <a:rPr lang="en-US" sz="1400" b="1" dirty="0" smtClean="0">
                <a:solidFill>
                  <a:schemeClr val="bg1"/>
                </a:solidFill>
                <a:cs typeface="+mn-ea"/>
                <a:sym typeface="+mn-lt"/>
              </a:rPr>
              <a:t>No.3 </a:t>
            </a:r>
            <a:r>
              <a:rPr lang="zh-CN" altLang="en-US" sz="1400" b="1" dirty="0" smtClean="0">
                <a:solidFill>
                  <a:schemeClr val="bg1"/>
                </a:solidFill>
                <a:cs typeface="+mn-ea"/>
                <a:sym typeface="+mn-lt"/>
              </a:rPr>
              <a:t>拜见</a:t>
            </a:r>
            <a:r>
              <a:rPr lang="zh-CN" altLang="en-US" sz="1400" b="1" dirty="0">
                <a:solidFill>
                  <a:schemeClr val="bg1"/>
                </a:solidFill>
                <a:cs typeface="+mn-ea"/>
                <a:sym typeface="+mn-lt"/>
              </a:rPr>
              <a:t>父母</a:t>
            </a:r>
            <a:r>
              <a:rPr lang="zh-CN" altLang="en-US" sz="1400" b="1" dirty="0" smtClean="0">
                <a:solidFill>
                  <a:schemeClr val="bg1"/>
                </a:solidFill>
                <a:cs typeface="+mn-ea"/>
                <a:sym typeface="+mn-lt"/>
              </a:rPr>
              <a:t>：例如</a:t>
            </a:r>
            <a:r>
              <a:rPr lang="zh-CN" altLang="en-US" sz="1400" b="1" dirty="0">
                <a:solidFill>
                  <a:schemeClr val="bg1"/>
                </a:solidFill>
                <a:cs typeface="+mn-ea"/>
                <a:sym typeface="+mn-lt"/>
              </a:rPr>
              <a:t>以虚拟形式参观工厂</a:t>
            </a:r>
          </a:p>
          <a:p>
            <a:pPr defTabSz="914397">
              <a:lnSpc>
                <a:spcPct val="150000"/>
              </a:lnSpc>
              <a:defRPr/>
            </a:pPr>
            <a:r>
              <a:rPr lang="en-US" sz="1400" b="1" dirty="0" smtClean="0">
                <a:solidFill>
                  <a:srgbClr val="FFFFFF"/>
                </a:solidFill>
                <a:cs typeface="+mn-ea"/>
                <a:sym typeface="+mn-lt"/>
              </a:rPr>
              <a:t>No.4 </a:t>
            </a:r>
            <a:r>
              <a:rPr lang="zh-CN" altLang="en-US" sz="1400" b="1" dirty="0">
                <a:solidFill>
                  <a:srgbClr val="FFFFFF"/>
                </a:solidFill>
                <a:cs typeface="+mn-ea"/>
                <a:sym typeface="+mn-lt"/>
              </a:rPr>
              <a:t>求婚仪式：上门服务下订单</a:t>
            </a:r>
          </a:p>
          <a:p>
            <a:pPr defTabSz="914397">
              <a:lnSpc>
                <a:spcPct val="150000"/>
              </a:lnSpc>
              <a:defRPr/>
            </a:pPr>
            <a:r>
              <a:rPr lang="en-US" sz="1400" b="1" dirty="0" smtClean="0">
                <a:solidFill>
                  <a:srgbClr val="FFFFFF"/>
                </a:solidFill>
                <a:cs typeface="+mn-ea"/>
                <a:sym typeface="+mn-lt"/>
              </a:rPr>
              <a:t>No.5 </a:t>
            </a:r>
            <a:r>
              <a:rPr lang="zh-CN" altLang="en-US" sz="1400" b="1" dirty="0">
                <a:solidFill>
                  <a:srgbClr val="FFFFFF"/>
                </a:solidFill>
                <a:cs typeface="+mn-ea"/>
                <a:sym typeface="+mn-lt"/>
              </a:rPr>
              <a:t>婚礼仪式：提供定制化的交车仪式</a:t>
            </a:r>
            <a:endParaRPr lang="en-US" altLang="zh-CN" sz="1400" b="1" dirty="0">
              <a:solidFill>
                <a:srgbClr val="FFFFFF"/>
              </a:solidFill>
              <a:cs typeface="+mn-ea"/>
              <a:sym typeface="+mn-lt"/>
            </a:endParaRPr>
          </a:p>
          <a:p>
            <a:pPr defTabSz="914397">
              <a:lnSpc>
                <a:spcPct val="150000"/>
              </a:lnSpc>
              <a:defRPr/>
            </a:pPr>
            <a:r>
              <a:rPr lang="en-US" sz="1400" b="1" dirty="0">
                <a:solidFill>
                  <a:srgbClr val="FFFFFF"/>
                </a:solidFill>
                <a:cs typeface="+mn-ea"/>
                <a:sym typeface="+mn-lt"/>
              </a:rPr>
              <a:t>No.6 </a:t>
            </a:r>
            <a:r>
              <a:rPr lang="zh-CN" altLang="en-US" sz="1400" b="1" dirty="0">
                <a:solidFill>
                  <a:srgbClr val="FFFFFF"/>
                </a:solidFill>
                <a:cs typeface="+mn-ea"/>
                <a:sym typeface="+mn-lt"/>
              </a:rPr>
              <a:t>初次争吵</a:t>
            </a:r>
            <a:r>
              <a:rPr lang="zh-CN" altLang="en-US" sz="1400" b="1" dirty="0" smtClean="0">
                <a:solidFill>
                  <a:srgbClr val="FFFFFF"/>
                </a:solidFill>
                <a:cs typeface="+mn-ea"/>
                <a:sym typeface="+mn-lt"/>
              </a:rPr>
              <a:t>：呼叫中心以及专门的客户关怀经理</a:t>
            </a:r>
            <a:endParaRPr lang="en-US" altLang="zh-CN" sz="1400" b="1" dirty="0" smtClean="0">
              <a:solidFill>
                <a:srgbClr val="FFFFFF"/>
              </a:solidFill>
              <a:cs typeface="+mn-ea"/>
              <a:sym typeface="+mn-lt"/>
            </a:endParaRPr>
          </a:p>
          <a:p>
            <a:pPr defTabSz="914397">
              <a:lnSpc>
                <a:spcPct val="150000"/>
              </a:lnSpc>
              <a:defRPr/>
            </a:pPr>
            <a:r>
              <a:rPr lang="en-US" sz="1400" b="1" dirty="0" smtClean="0">
                <a:solidFill>
                  <a:srgbClr val="FFFFFF"/>
                </a:solidFill>
                <a:cs typeface="+mn-ea"/>
                <a:sym typeface="+mn-lt"/>
              </a:rPr>
              <a:t>No.7 </a:t>
            </a:r>
            <a:r>
              <a:rPr lang="zh-CN" altLang="en-US" sz="1400" b="1" dirty="0">
                <a:solidFill>
                  <a:srgbClr val="FFFFFF"/>
                </a:solidFill>
                <a:cs typeface="+mn-ea"/>
                <a:sym typeface="+mn-lt"/>
              </a:rPr>
              <a:t>纪念日问候：例如纪念日礼物</a:t>
            </a:r>
          </a:p>
          <a:p>
            <a:pPr defTabSz="914397">
              <a:lnSpc>
                <a:spcPct val="150000"/>
              </a:lnSpc>
              <a:defRPr/>
            </a:pPr>
            <a:r>
              <a:rPr lang="en-US" sz="1400" b="1" dirty="0" smtClean="0">
                <a:solidFill>
                  <a:srgbClr val="FFFFFF"/>
                </a:solidFill>
                <a:cs typeface="+mn-ea"/>
                <a:sym typeface="+mn-lt"/>
              </a:rPr>
              <a:t>No.8 </a:t>
            </a:r>
            <a:r>
              <a:rPr lang="zh-CN" altLang="en-US" sz="1400" b="1" dirty="0">
                <a:solidFill>
                  <a:srgbClr val="FFFFFF"/>
                </a:solidFill>
                <a:cs typeface="+mn-ea"/>
                <a:sym typeface="+mn-lt"/>
              </a:rPr>
              <a:t>分享甜蜜</a:t>
            </a:r>
            <a:r>
              <a:rPr lang="zh-CN" altLang="en-US" sz="1400" b="1" dirty="0" smtClean="0">
                <a:solidFill>
                  <a:srgbClr val="FFFFFF"/>
                </a:solidFill>
                <a:cs typeface="+mn-ea"/>
                <a:sym typeface="+mn-lt"/>
              </a:rPr>
              <a:t>：</a:t>
            </a:r>
            <a:r>
              <a:rPr lang="zh-CN" altLang="en-US" sz="1400" b="1" dirty="0">
                <a:solidFill>
                  <a:srgbClr val="FFFFFF"/>
                </a:solidFill>
                <a:cs typeface="+mn-ea"/>
                <a:sym typeface="+mn-lt"/>
              </a:rPr>
              <a:t>车主转</a:t>
            </a:r>
            <a:r>
              <a:rPr lang="zh-CN" altLang="en-US" sz="1400" b="1" dirty="0" smtClean="0">
                <a:solidFill>
                  <a:srgbClr val="FFFFFF"/>
                </a:solidFill>
                <a:cs typeface="+mn-ea"/>
                <a:sym typeface="+mn-lt"/>
              </a:rPr>
              <a:t>介绍，提供</a:t>
            </a:r>
            <a:r>
              <a:rPr lang="zh-CN" altLang="en-US" sz="1400" b="1" dirty="0">
                <a:solidFill>
                  <a:srgbClr val="FFFFFF"/>
                </a:solidFill>
                <a:cs typeface="+mn-ea"/>
                <a:sym typeface="+mn-lt"/>
              </a:rPr>
              <a:t>忠诚客户活动参加资格作为</a:t>
            </a:r>
            <a:r>
              <a:rPr lang="zh-CN" altLang="en-US" sz="1400" b="1" dirty="0" smtClean="0">
                <a:solidFill>
                  <a:srgbClr val="FFFFFF"/>
                </a:solidFill>
                <a:cs typeface="+mn-ea"/>
                <a:sym typeface="+mn-lt"/>
              </a:rPr>
              <a:t>回馈</a:t>
            </a:r>
            <a:endParaRPr lang="en-US" sz="1400" b="1" dirty="0">
              <a:solidFill>
                <a:srgbClr val="FFFFFF"/>
              </a:solidFill>
              <a:cs typeface="+mn-ea"/>
              <a:sym typeface="+mn-lt"/>
            </a:endParaRPr>
          </a:p>
          <a:p>
            <a:pPr defTabSz="914397">
              <a:lnSpc>
                <a:spcPct val="150000"/>
              </a:lnSpc>
              <a:defRPr/>
            </a:pPr>
            <a:r>
              <a:rPr lang="en-US" sz="1400" b="1" dirty="0">
                <a:solidFill>
                  <a:srgbClr val="FFFFFF"/>
                </a:solidFill>
                <a:cs typeface="+mn-ea"/>
                <a:sym typeface="+mn-lt"/>
              </a:rPr>
              <a:t>No.9 </a:t>
            </a:r>
            <a:r>
              <a:rPr lang="zh-CN" altLang="en-US" sz="1400" b="1" dirty="0">
                <a:solidFill>
                  <a:srgbClr val="FFFFFF"/>
                </a:solidFill>
                <a:cs typeface="+mn-ea"/>
                <a:sym typeface="+mn-lt"/>
              </a:rPr>
              <a:t>重燃爱火</a:t>
            </a:r>
            <a:r>
              <a:rPr lang="zh-CN" altLang="en-US" sz="1400" b="1" dirty="0" smtClean="0">
                <a:solidFill>
                  <a:srgbClr val="FFFFFF"/>
                </a:solidFill>
                <a:cs typeface="+mn-ea"/>
                <a:sym typeface="+mn-lt"/>
              </a:rPr>
              <a:t>：通过</a:t>
            </a:r>
            <a:r>
              <a:rPr lang="zh-CN" altLang="en-US" sz="1400" b="1" dirty="0">
                <a:solidFill>
                  <a:srgbClr val="FFFFFF"/>
                </a:solidFill>
                <a:cs typeface="+mn-ea"/>
                <a:sym typeface="+mn-lt"/>
              </a:rPr>
              <a:t>提供专属体验鼓励客户复购或升级</a:t>
            </a:r>
          </a:p>
          <a:p>
            <a:pPr defTabSz="914397">
              <a:lnSpc>
                <a:spcPct val="150000"/>
              </a:lnSpc>
              <a:defRPr/>
            </a:pPr>
            <a:r>
              <a:rPr lang="en-US" sz="1400" b="1" dirty="0" smtClean="0">
                <a:solidFill>
                  <a:srgbClr val="FFFFFF"/>
                </a:solidFill>
                <a:cs typeface="+mn-ea"/>
                <a:sym typeface="+mn-lt"/>
              </a:rPr>
              <a:t>No.10 </a:t>
            </a:r>
            <a:r>
              <a:rPr lang="zh-CN" altLang="en-US" sz="1400" b="1" dirty="0">
                <a:solidFill>
                  <a:srgbClr val="FFFFFF"/>
                </a:solidFill>
                <a:cs typeface="+mn-ea"/>
                <a:sym typeface="+mn-lt"/>
              </a:rPr>
              <a:t>使之永恒：组织客户参与慈善类活动如拜访孤儿院、捐助等</a:t>
            </a:r>
            <a:endParaRPr lang="en-US" sz="1400" b="1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5933744" y="1475121"/>
            <a:ext cx="2095087" cy="217044"/>
          </a:xfrm>
          <a:prstGeom prst="rect">
            <a:avLst/>
          </a:prstGeom>
          <a:solidFill>
            <a:srgbClr val="1C1C1D"/>
          </a:solidFill>
        </p:spPr>
        <p:txBody>
          <a:bodyPr wrap="none" lIns="85449" rIns="85449" rtlCol="0" anchor="ctr" anchorCtr="0">
            <a:noAutofit/>
          </a:bodyPr>
          <a:lstStyle/>
          <a:p>
            <a:pPr defTabSz="914397" eaLnBrk="0" hangingPunct="0">
              <a:buSzPct val="100000"/>
              <a:defRPr/>
            </a:pPr>
            <a:r>
              <a:rPr lang="zh-CN" altLang="en-US" sz="1424" b="1" dirty="0" smtClean="0">
                <a:solidFill>
                  <a:srgbClr val="FFFFFF"/>
                </a:solidFill>
                <a:cs typeface="+mn-ea"/>
                <a:sym typeface="+mn-lt"/>
              </a:rPr>
              <a:t>宾</a:t>
            </a:r>
            <a:r>
              <a:rPr lang="zh-CN" altLang="en-US" sz="1424" b="1" dirty="0">
                <a:solidFill>
                  <a:srgbClr val="FFFFFF"/>
                </a:solidFill>
                <a:cs typeface="+mn-ea"/>
                <a:sym typeface="+mn-lt"/>
              </a:rPr>
              <a:t>利非凡客户旅程</a:t>
            </a:r>
            <a:endParaRPr lang="en-US" altLang="zh-CN" sz="1424" b="1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23276" y="550092"/>
            <a:ext cx="5759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>
                <a:solidFill>
                  <a:schemeClr val="bg1"/>
                </a:solidFill>
                <a:cs typeface="+mn-ea"/>
                <a:sym typeface="+mn-lt"/>
              </a:rPr>
              <a:t>经销商本地市场活动，都要根据以下两个方面进行挂靠</a:t>
            </a:r>
            <a:endParaRPr lang="en-US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804769" y="792017"/>
            <a:ext cx="48846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此页面仅供参考之用，不用体现在活动报告中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9118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66335451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17" name="think-cell Slide" r:id="rId6" imgW="416" imgH="416" progId="TCLayout.ActiveDocument.1">
                  <p:embed/>
                </p:oleObj>
              </mc:Choice>
              <mc:Fallback>
                <p:oleObj name="think-cell Slide" r:id="rId6" imgW="416" imgH="41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1085210" fontAlgn="base">
              <a:spcBef>
                <a:spcPct val="0"/>
              </a:spcBef>
              <a:spcAft>
                <a:spcPct val="0"/>
              </a:spcAft>
              <a:defRPr/>
            </a:pPr>
            <a:fld id="{C1A46B1E-1CF5-4801-894B-F57DA2C6389A}" type="slidenum">
              <a:rPr lang="en-GB">
                <a:solidFill>
                  <a:srgbClr val="232323"/>
                </a:solidFill>
                <a:latin typeface="+mn-lt"/>
                <a:cs typeface="+mn-ea"/>
                <a:sym typeface="+mn-lt"/>
              </a:rPr>
              <a:pPr defTabSz="1085210" fontAlgn="base">
                <a:spcBef>
                  <a:spcPct val="0"/>
                </a:spcBef>
                <a:spcAft>
                  <a:spcPct val="0"/>
                </a:spcAft>
                <a:defRPr/>
              </a:pPr>
              <a:t>4</a:t>
            </a:fld>
            <a:endParaRPr lang="en-GB" dirty="0">
              <a:solidFill>
                <a:srgbClr val="232323"/>
              </a:solidFill>
              <a:latin typeface="+mn-lt"/>
              <a:cs typeface="+mn-ea"/>
              <a:sym typeface="+mn-lt"/>
            </a:endParaRPr>
          </a:p>
        </p:txBody>
      </p:sp>
      <p:sp>
        <p:nvSpPr>
          <p:cNvPr id="6" name="Title 2"/>
          <p:cNvSpPr>
            <a:spLocks noGrp="1"/>
          </p:cNvSpPr>
          <p:nvPr>
            <p:ph type="title"/>
          </p:nvPr>
        </p:nvSpPr>
        <p:spPr>
          <a:xfrm>
            <a:off x="567891" y="765888"/>
            <a:ext cx="11051852" cy="364291"/>
          </a:xfrm>
        </p:spPr>
        <p:txBody>
          <a:bodyPr anchor="b" anchorCtr="0"/>
          <a:lstStyle/>
          <a:p>
            <a:r>
              <a:rPr lang="en-US" altLang="zh-CN" sz="1899" dirty="0">
                <a:latin typeface="+mn-lt"/>
                <a:ea typeface="+mn-ea"/>
                <a:cs typeface="+mn-ea"/>
                <a:sym typeface="+mn-lt"/>
              </a:rPr>
              <a:t>Overview </a:t>
            </a:r>
            <a:r>
              <a:rPr lang="zh-CN" altLang="en-US" sz="1899" dirty="0">
                <a:latin typeface="+mn-lt"/>
                <a:ea typeface="+mn-ea"/>
                <a:cs typeface="+mn-ea"/>
                <a:sym typeface="+mn-lt"/>
              </a:rPr>
              <a:t>概述</a:t>
            </a:r>
            <a:endParaRPr lang="en-US" sz="1899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39750" y="6233954"/>
            <a:ext cx="512174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cs typeface="+mn-ea"/>
                <a:sym typeface="+mn-lt"/>
              </a:rPr>
              <a:t>*</a:t>
            </a:r>
            <a:r>
              <a:rPr lang="zh-CN" altLang="en-US" sz="1000" dirty="0" smtClean="0">
                <a:cs typeface="+mn-ea"/>
                <a:sym typeface="+mn-lt"/>
              </a:rPr>
              <a:t>每</a:t>
            </a:r>
            <a:r>
              <a:rPr lang="zh-CN" altLang="en-US" sz="1000" dirty="0">
                <a:cs typeface="+mn-ea"/>
                <a:sym typeface="+mn-lt"/>
              </a:rPr>
              <a:t>条线索成本</a:t>
            </a:r>
            <a:r>
              <a:rPr lang="en-US" altLang="zh-CN" sz="1000" dirty="0" smtClean="0">
                <a:cs typeface="+mn-ea"/>
                <a:sym typeface="+mn-lt"/>
              </a:rPr>
              <a:t>=</a:t>
            </a:r>
            <a:r>
              <a:rPr lang="zh-CN" altLang="en-US" sz="1000" dirty="0" smtClean="0">
                <a:cs typeface="+mn-ea"/>
                <a:sym typeface="+mn-lt"/>
              </a:rPr>
              <a:t>预算金额总计 </a:t>
            </a:r>
            <a:r>
              <a:rPr lang="en-US" altLang="zh-CN" sz="1000" dirty="0" smtClean="0">
                <a:cs typeface="+mn-ea"/>
                <a:sym typeface="+mn-lt"/>
              </a:rPr>
              <a:t>/ </a:t>
            </a:r>
            <a:r>
              <a:rPr lang="zh-CN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今年</a:t>
            </a: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新增线索数量</a:t>
            </a:r>
            <a:endParaRPr lang="en-US" sz="1000" dirty="0">
              <a:cs typeface="+mn-ea"/>
              <a:sym typeface="+mn-lt"/>
            </a:endParaRPr>
          </a:p>
        </p:txBody>
      </p:sp>
      <p:sp>
        <p:nvSpPr>
          <p:cNvPr id="8" name="Footer Placeholder 3"/>
          <p:cNvSpPr txBox="1">
            <a:spLocks/>
          </p:cNvSpPr>
          <p:nvPr/>
        </p:nvSpPr>
        <p:spPr>
          <a:xfrm>
            <a:off x="544315" y="268940"/>
            <a:ext cx="3809839" cy="214074"/>
          </a:xfrm>
          <a:prstGeom prst="rect">
            <a:avLst/>
          </a:prstGeom>
        </p:spPr>
        <p:txBody>
          <a:bodyPr lIns="0" tIns="0" rIns="0" bIns="0" anchor="b" anchorCtr="0"/>
          <a:lstStyle>
            <a:defPPr>
              <a:defRPr lang="en-GB"/>
            </a:defPPr>
            <a:lvl1pPr marL="0" marR="0" indent="0" algn="l" defTabSz="4076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7" b="0" i="0" kern="1200">
                <a:solidFill>
                  <a:schemeClr val="tx1"/>
                </a:solidFill>
                <a:latin typeface="Bentley Light" panose="020B0404020201020102" pitchFamily="34" charset="77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tx1"/>
                </a:solidFill>
                <a:latin typeface="Gill Sans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tx1"/>
                </a:solidFill>
                <a:latin typeface="Gill Sans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tx1"/>
                </a:solidFill>
                <a:latin typeface="Gill Sans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tx1"/>
                </a:solidFill>
                <a:latin typeface="Gill Sans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3200" b="1" kern="1200">
                <a:solidFill>
                  <a:schemeClr val="tx1"/>
                </a:solidFill>
                <a:latin typeface="Gill Sans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3200" b="1" kern="1200">
                <a:solidFill>
                  <a:schemeClr val="tx1"/>
                </a:solidFill>
                <a:latin typeface="Gill Sans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3200" b="1" kern="1200">
                <a:solidFill>
                  <a:schemeClr val="tx1"/>
                </a:solidFill>
                <a:latin typeface="Gill Sans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3200" b="1" kern="1200">
                <a:solidFill>
                  <a:schemeClr val="tx1"/>
                </a:solidFill>
                <a:latin typeface="Gill Sans" pitchFamily="34" charset="0"/>
                <a:ea typeface="ＭＳ Ｐゴシック" pitchFamily="34" charset="-128"/>
                <a:cs typeface="+mn-cs"/>
              </a:defRPr>
            </a:lvl9pPr>
          </a:lstStyle>
          <a:p>
            <a:r>
              <a:rPr lang="en-US" altLang="zh-CN" sz="1050" dirty="0" smtClean="0"/>
              <a:t>Bentley Coop Fund Application - Event Report</a:t>
            </a:r>
            <a:endParaRPr lang="en-US" altLang="zh-CN" sz="1050" dirty="0"/>
          </a:p>
        </p:txBody>
      </p:sp>
      <p:graphicFrame>
        <p:nvGraphicFramePr>
          <p:cNvPr id="9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4897931"/>
              </p:ext>
            </p:extLst>
          </p:nvPr>
        </p:nvGraphicFramePr>
        <p:xfrm>
          <a:off x="539750" y="1131428"/>
          <a:ext cx="11064874" cy="38669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4339">
                  <a:extLst>
                    <a:ext uri="{9D8B030D-6E8A-4147-A177-3AD203B41FA5}">
                      <a16:colId xmlns:a16="http://schemas.microsoft.com/office/drawing/2014/main" val="1228268629"/>
                    </a:ext>
                  </a:extLst>
                </a:gridCol>
                <a:gridCol w="1886015">
                  <a:extLst>
                    <a:ext uri="{9D8B030D-6E8A-4147-A177-3AD203B41FA5}">
                      <a16:colId xmlns:a16="http://schemas.microsoft.com/office/drawing/2014/main" val="4045974056"/>
                    </a:ext>
                  </a:extLst>
                </a:gridCol>
                <a:gridCol w="1428139">
                  <a:extLst>
                    <a:ext uri="{9D8B030D-6E8A-4147-A177-3AD203B41FA5}">
                      <a16:colId xmlns:a16="http://schemas.microsoft.com/office/drawing/2014/main" val="2462729159"/>
                    </a:ext>
                  </a:extLst>
                </a:gridCol>
                <a:gridCol w="2349121">
                  <a:extLst>
                    <a:ext uri="{9D8B030D-6E8A-4147-A177-3AD203B41FA5}">
                      <a16:colId xmlns:a16="http://schemas.microsoft.com/office/drawing/2014/main" val="978489334"/>
                    </a:ext>
                  </a:extLst>
                </a:gridCol>
                <a:gridCol w="3777260">
                  <a:extLst>
                    <a:ext uri="{9D8B030D-6E8A-4147-A177-3AD203B41FA5}">
                      <a16:colId xmlns:a16="http://schemas.microsoft.com/office/drawing/2014/main" val="988664389"/>
                    </a:ext>
                  </a:extLst>
                </a:gridCol>
              </a:tblGrid>
              <a:tr h="313200">
                <a:tc gridSpan="5">
                  <a:txBody>
                    <a:bodyPr/>
                    <a:lstStyle/>
                    <a:p>
                      <a:pPr marL="0" marR="0" lvl="0" indent="0" algn="ctr" defTabSz="81389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300" b="1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ea"/>
                        </a:rPr>
                        <a:t>活动总</a:t>
                      </a:r>
                      <a:r>
                        <a:rPr lang="zh-CN" altLang="en-US" sz="1300" b="1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ea"/>
                        </a:rPr>
                        <a:t>览</a:t>
                      </a:r>
                      <a:r>
                        <a:rPr lang="en-US" altLang="zh-CN" sz="1300" b="1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ea"/>
                        </a:rPr>
                        <a:t> </a:t>
                      </a:r>
                      <a:r>
                        <a:rPr lang="en-US" altLang="zh-CN" sz="1300" b="1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ea"/>
                        </a:rPr>
                        <a:t>Overview</a:t>
                      </a:r>
                      <a:endParaRPr lang="en-US" sz="1300" b="1" kern="1200" dirty="0" smtClean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ea"/>
                      </a:endParaRPr>
                    </a:p>
                  </a:txBody>
                  <a:tcPr marL="102727" marR="102727" marT="51364" marB="51364"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68579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b="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2727" marR="102727" marT="51364" marB="51364"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68579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200" b="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ea"/>
                      </a:endParaRPr>
                    </a:p>
                  </a:txBody>
                  <a:tcPr marL="102727" marR="102727" marT="51364" marB="51364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9564901"/>
                  </a:ext>
                </a:extLst>
              </a:tr>
              <a:tr h="491979">
                <a:tc>
                  <a:txBody>
                    <a:bodyPr/>
                    <a:lstStyle/>
                    <a:p>
                      <a:pPr marL="0" marR="0" lvl="0" indent="0" algn="l" defTabSz="68579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Event Name</a:t>
                      </a:r>
                    </a:p>
                    <a:p>
                      <a:pPr marL="0" marR="0" lvl="0" indent="0" algn="l" defTabSz="68579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</a:rPr>
                        <a:t>活动名称</a:t>
                      </a:r>
                      <a:endParaRPr lang="en-US" sz="1200" b="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ea"/>
                      </a:endParaRPr>
                    </a:p>
                  </a:txBody>
                  <a:tcPr marL="102727" marR="102727" marT="51364" marB="51364" anchor="ctr"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68579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XXXX</a:t>
                      </a:r>
                    </a:p>
                  </a:txBody>
                  <a:tcPr marL="102727" marR="102727" marT="51364" marB="51364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79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Date </a:t>
                      </a:r>
                      <a:r>
                        <a:rPr lang="zh-CN" altLang="en-US" sz="12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日期</a:t>
                      </a:r>
                      <a:endParaRPr lang="en-US" altLang="zh-CN" sz="1200" b="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102727" marR="102727" marT="51364" marB="51364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79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XX/XX/2022 – XX/XX/2022</a:t>
                      </a:r>
                    </a:p>
                  </a:txBody>
                  <a:tcPr marL="102727" marR="102727" marT="51364" marB="51364" anchor="ctr">
                    <a:solidFill>
                      <a:srgbClr val="F2F3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195167"/>
                  </a:ext>
                </a:extLst>
              </a:tr>
              <a:tr h="477915">
                <a:tc>
                  <a:txBody>
                    <a:bodyPr/>
                    <a:lstStyle/>
                    <a:p>
                      <a:pPr marL="0" marR="0" lvl="0" indent="0" algn="l" defTabSz="68579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Location </a:t>
                      </a:r>
                      <a:r>
                        <a:rPr lang="zh-CN" altLang="en-US" sz="12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地点</a:t>
                      </a:r>
                      <a:endParaRPr lang="en-US" altLang="zh-CN" sz="1200" b="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102727" marR="102727" marT="51364" marB="51364" anchor="ctr"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tx1"/>
                          </a:solidFill>
                        </a:rPr>
                        <a:t>XXXX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102727" marR="102727" marT="51364" marB="51364" anchor="ctr">
                    <a:solidFill>
                      <a:srgbClr val="F2F3F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102727" marR="102727" marT="51364" marB="51364" anchor="ctr"/>
                </a:tc>
                <a:tc hMerge="1">
                  <a:txBody>
                    <a:bodyPr/>
                    <a:lstStyle/>
                    <a:p>
                      <a:pPr marL="0" marR="0" lvl="0" indent="0" algn="l" defTabSz="68579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1200" b="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102727" marR="102727" marT="51364" marB="51364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8008764"/>
                  </a:ext>
                </a:extLst>
              </a:tr>
              <a:tr h="477915">
                <a:tc rowSpan="5">
                  <a:txBody>
                    <a:bodyPr/>
                    <a:lstStyle/>
                    <a:p>
                      <a:pPr marL="0" marR="0" lvl="0" indent="0" algn="l" defTabSz="68579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Participants</a:t>
                      </a:r>
                      <a:r>
                        <a:rPr lang="en-US" sz="12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 </a:t>
                      </a:r>
                      <a:r>
                        <a:rPr lang="zh-CN" altLang="en-US" sz="12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人员</a:t>
                      </a:r>
                      <a:endParaRPr lang="en-US" sz="1200" b="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ea"/>
                      </a:endParaRPr>
                    </a:p>
                    <a:p>
                      <a:pPr marL="0" marR="0" lvl="0" indent="0" algn="l" defTabSz="68579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1200" b="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102727" marR="102727" marT="51364" marB="5136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79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ea"/>
                      </a:endParaRPr>
                    </a:p>
                  </a:txBody>
                  <a:tcPr marL="102727" marR="102727" marT="51364" marB="51364" anchor="ctr"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68579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</a:rPr>
                        <a:t>Actual </a:t>
                      </a:r>
                      <a:r>
                        <a:rPr lang="zh-CN" altLang="en-US" sz="12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</a:rPr>
                        <a:t>实际情况</a:t>
                      </a:r>
                      <a:endParaRPr lang="en-US" sz="1200" b="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ea"/>
                      </a:endParaRPr>
                    </a:p>
                  </a:txBody>
                  <a:tcPr marL="102727" marR="102727" marT="51364" marB="51364"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68579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1100" b="0" kern="1200" dirty="0" smtClean="0">
                        <a:solidFill>
                          <a:srgbClr val="00321F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79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</a:rPr>
                        <a:t>Plan </a:t>
                      </a:r>
                      <a:r>
                        <a:rPr lang="zh-CN" altLang="en-US" sz="12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</a:rPr>
                        <a:t>计划</a:t>
                      </a:r>
                      <a:endParaRPr lang="en-US" sz="1200" b="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ea"/>
                      </a:endParaRPr>
                    </a:p>
                  </a:txBody>
                  <a:tcPr marL="102727" marR="102727" marT="51364" marB="51364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2758418"/>
                  </a:ext>
                </a:extLst>
              </a:tr>
              <a:tr h="479393">
                <a:tc vMerge="1">
                  <a:txBody>
                    <a:bodyPr/>
                    <a:lstStyle/>
                    <a:p>
                      <a:pPr marL="0" marR="0" lvl="0" indent="0" algn="l" defTabSz="68579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1100" b="0" kern="1200" dirty="0" smtClean="0">
                        <a:solidFill>
                          <a:srgbClr val="00321F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79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</a:rPr>
                        <a:t>No.</a:t>
                      </a:r>
                      <a:r>
                        <a:rPr lang="en-US" sz="12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</a:rPr>
                        <a:t> of participants</a:t>
                      </a:r>
                    </a:p>
                    <a:p>
                      <a:pPr marL="0" marR="0" lvl="0" indent="0" algn="l" defTabSz="68579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</a:rPr>
                        <a:t>参与人数</a:t>
                      </a:r>
                      <a:endParaRPr lang="en-US" sz="1200" b="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ea"/>
                      </a:endParaRPr>
                    </a:p>
                  </a:txBody>
                  <a:tcPr marL="102727" marR="102727" marT="51364" marB="51364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tx1"/>
                          </a:solidFill>
                        </a:rPr>
                        <a:t>XX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102727" marR="102727" marT="51364" marB="51364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68579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1100" b="0" kern="1200" dirty="0" smtClean="0">
                        <a:solidFill>
                          <a:srgbClr val="00321F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tx1"/>
                          </a:solidFill>
                        </a:rPr>
                        <a:t>XX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102727" marR="102727" marT="51364" marB="51364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6601418"/>
                  </a:ext>
                </a:extLst>
              </a:tr>
              <a:tr h="479393">
                <a:tc vMerge="1">
                  <a:txBody>
                    <a:bodyPr/>
                    <a:lstStyle/>
                    <a:p>
                      <a:pPr marL="0" marR="0" lvl="0" indent="0" algn="l" defTabSz="68579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1100" b="0" kern="1200" dirty="0" smtClean="0">
                        <a:solidFill>
                          <a:srgbClr val="00321F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79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</a:rPr>
                        <a:t>No. of DCPID</a:t>
                      </a:r>
                    </a:p>
                    <a:p>
                      <a:pPr marL="0" marR="0" lvl="0" indent="0" algn="l" defTabSz="68579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</a:rPr>
                        <a:t>DCPID </a:t>
                      </a:r>
                      <a:r>
                        <a:rPr lang="zh-CN" altLang="en-US" sz="12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</a:rPr>
                        <a:t>客户数量</a:t>
                      </a:r>
                      <a:endParaRPr lang="en-US" sz="1200" b="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ea"/>
                      </a:endParaRPr>
                    </a:p>
                  </a:txBody>
                  <a:tcPr marL="102727" marR="102727" marT="51364" marB="51364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tx1"/>
                          </a:solidFill>
                        </a:rPr>
                        <a:t>XX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102727" marR="102727" marT="51364" marB="51364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68579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1100" b="0" kern="1200" dirty="0" smtClean="0">
                        <a:solidFill>
                          <a:srgbClr val="00321F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tx1"/>
                          </a:solidFill>
                        </a:rPr>
                        <a:t>XX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102727" marR="102727" marT="51364" marB="51364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8591838"/>
                  </a:ext>
                </a:extLst>
              </a:tr>
              <a:tr h="479393">
                <a:tc vMerge="1">
                  <a:txBody>
                    <a:bodyPr/>
                    <a:lstStyle/>
                    <a:p>
                      <a:pPr marL="0" marR="0" lvl="0" indent="0" algn="l" defTabSz="68579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1100" b="0" kern="1200" dirty="0" smtClean="0">
                        <a:solidFill>
                          <a:srgbClr val="00321F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79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</a:rPr>
                        <a:t>Cost per leads</a:t>
                      </a:r>
                    </a:p>
                    <a:p>
                      <a:pPr marL="0" marR="0" lvl="0" indent="0" algn="l" defTabSz="68579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</a:rPr>
                        <a:t>每条线索成本</a:t>
                      </a:r>
                      <a:endParaRPr lang="en-US" sz="1200" b="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ea"/>
                      </a:endParaRPr>
                    </a:p>
                  </a:txBody>
                  <a:tcPr marL="102727" marR="102727" marT="51364" marB="51364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tx1"/>
                          </a:solidFill>
                        </a:rPr>
                        <a:t>RMB X,XXX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102727" marR="102727" marT="51364" marB="51364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68579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1100" b="0" kern="1200" dirty="0" smtClean="0">
                        <a:solidFill>
                          <a:srgbClr val="00321F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tx1"/>
                          </a:solidFill>
                        </a:rPr>
                        <a:t>RMB X,XXX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102727" marR="102727" marT="51364" marB="51364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5137538"/>
                  </a:ext>
                </a:extLst>
              </a:tr>
              <a:tr h="667726">
                <a:tc vMerge="1">
                  <a:txBody>
                    <a:bodyPr/>
                    <a:lstStyle/>
                    <a:p>
                      <a:pPr marL="0" marR="0" lvl="0" indent="0" algn="l" defTabSz="68579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1100" b="0" kern="1200" dirty="0" smtClean="0">
                        <a:solidFill>
                          <a:srgbClr val="00321F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79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</a:rPr>
                        <a:t>No.</a:t>
                      </a:r>
                      <a:r>
                        <a:rPr lang="en-US" sz="12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</a:rPr>
                        <a:t> of </a:t>
                      </a:r>
                      <a:r>
                        <a:rPr lang="en-US" sz="12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new leads created in 2022</a:t>
                      </a:r>
                    </a:p>
                    <a:p>
                      <a:pPr marL="0" marR="0" lvl="0" indent="0" algn="l" defTabSz="68579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今年新增线索数量</a:t>
                      </a:r>
                      <a:endParaRPr lang="en-US" sz="1200" b="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102727" marR="102727" marT="51364" marB="51364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tx1"/>
                          </a:solidFill>
                        </a:rPr>
                        <a:t>XX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102727" marR="102727" marT="51364" marB="51364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68579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1100" b="0" kern="1200" dirty="0" smtClean="0">
                        <a:solidFill>
                          <a:srgbClr val="00321F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tx1"/>
                          </a:solidFill>
                        </a:rPr>
                        <a:t>XX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102727" marR="102727" marT="51364" marB="51364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0343380"/>
                  </a:ext>
                </a:extLst>
              </a:tr>
            </a:tbl>
          </a:graphicData>
        </a:graphic>
      </p:graphicFrame>
      <p:graphicFrame>
        <p:nvGraphicFramePr>
          <p:cNvPr id="10" name="Group 3"/>
          <p:cNvGraphicFramePr>
            <a:graphicFrameLocks/>
          </p:cNvGraphicFramePr>
          <p:nvPr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781118153"/>
              </p:ext>
            </p:extLst>
          </p:nvPr>
        </p:nvGraphicFramePr>
        <p:xfrm>
          <a:off x="587375" y="5211029"/>
          <a:ext cx="11032368" cy="871454"/>
        </p:xfrm>
        <a:graphic>
          <a:graphicData uri="http://schemas.openxmlformats.org/drawingml/2006/table">
            <a:tbl>
              <a:tblPr/>
              <a:tblGrid>
                <a:gridCol w="24543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0645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54336">
                  <a:extLst>
                    <a:ext uri="{9D8B030D-6E8A-4147-A177-3AD203B41FA5}">
                      <a16:colId xmlns:a16="http://schemas.microsoft.com/office/drawing/2014/main" val="2575180168"/>
                    </a:ext>
                  </a:extLst>
                </a:gridCol>
                <a:gridCol w="235566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61586">
                  <a:extLst>
                    <a:ext uri="{9D8B030D-6E8A-4147-A177-3AD203B41FA5}">
                      <a16:colId xmlns:a16="http://schemas.microsoft.com/office/drawing/2014/main" val="1141158204"/>
                    </a:ext>
                  </a:extLst>
                </a:gridCol>
              </a:tblGrid>
              <a:tr h="384130">
                <a:tc>
                  <a:txBody>
                    <a:bodyPr/>
                    <a:lstStyle/>
                    <a:p>
                      <a:pPr marL="0" marR="0" lvl="0" indent="0" algn="ctr" defTabSz="684213" rtl="0" eaLnBrk="0" fontAlgn="base" latinLnBrk="0" hangingPunct="0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1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Actual Arrival </a:t>
                      </a:r>
                      <a:endParaRPr kumimoji="0" lang="en-US" sz="11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  <a:p>
                      <a:pPr marL="0" marR="0" lvl="0" indent="0" algn="ctr" defTabSz="684213" rtl="0" eaLnBrk="0" fontAlgn="base" latinLnBrk="0" hangingPunct="0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zh-CN" altLang="en-US" sz="11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实际参加人数</a:t>
                      </a:r>
                      <a:endParaRPr kumimoji="0" lang="en-US" sz="11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2725" marR="42725" marT="42725" marB="42725" anchor="ctr" horzOverflow="overflow"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4213" rtl="0" eaLnBrk="0" fontAlgn="base" latinLnBrk="0" hangingPunct="0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1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Car Owner</a:t>
                      </a:r>
                    </a:p>
                    <a:p>
                      <a:pPr marL="0" marR="0" lvl="0" indent="0" algn="ctr" defTabSz="684213" rtl="0" eaLnBrk="0" fontAlgn="base" latinLnBrk="0" hangingPunct="0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zh-CN" altLang="en-US" sz="11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车主</a:t>
                      </a:r>
                      <a:endParaRPr kumimoji="0" lang="en-US" sz="11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2725" marR="42725" marT="42725" marB="42725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4213" rtl="0" eaLnBrk="0" fontAlgn="base" latinLnBrk="0" hangingPunct="0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Depositor</a:t>
                      </a:r>
                    </a:p>
                    <a:p>
                      <a:pPr marL="0" marR="0" lvl="0" indent="0" algn="ctr" defTabSz="684213" rtl="0" eaLnBrk="0" fontAlgn="base" latinLnBrk="0" hangingPunct="0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zh-CN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订单客户</a:t>
                      </a: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2725" marR="42725" marT="42725" marB="42725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4213" rtl="0" eaLnBrk="0" fontAlgn="base" latinLnBrk="0" hangingPunct="0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1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Potential Customer</a:t>
                      </a:r>
                    </a:p>
                    <a:p>
                      <a:pPr marL="0" marR="0" lvl="0" indent="0" algn="ctr" defTabSz="684213" rtl="0" eaLnBrk="0" fontAlgn="base" latinLnBrk="0" hangingPunct="0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zh-CN" altLang="en-US" sz="11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潜在客户</a:t>
                      </a:r>
                      <a:endParaRPr kumimoji="0" lang="en-US" sz="11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2725" marR="42725" marT="42725" marB="42725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4213" rtl="0" eaLnBrk="0" fontAlgn="base" latinLnBrk="0" hangingPunct="0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altLang="zh-CN" sz="11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Others</a:t>
                      </a:r>
                    </a:p>
                    <a:p>
                      <a:pPr marL="0" marR="0" lvl="0" indent="0" algn="ctr" defTabSz="684213" rtl="0" eaLnBrk="0" fontAlgn="base" latinLnBrk="0" hangingPunct="0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zh-CN" altLang="en-US" sz="11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其他（如陪同）</a:t>
                      </a:r>
                      <a:endParaRPr kumimoji="0" lang="en-US" sz="11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2725" marR="42725" marT="42725" marB="42725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0" marR="0" lvl="0" indent="0" algn="ctr" defTabSz="684213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anose="020B0604020202020204" pitchFamily="34" charset="0"/>
                        <a:buNone/>
                        <a:tabLst/>
                      </a:pPr>
                      <a:endParaRPr lang="en-US" sz="12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108666" marR="108666" marT="108522" marB="108522" anchor="ctr" horzOverflow="overflow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4213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anose="020B0604020202020204" pitchFamily="34" charset="0"/>
                        <a:buNone/>
                        <a:tabLst/>
                      </a:pPr>
                      <a:endParaRPr lang="en-US" sz="12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108666" marR="108666" marT="108522" marB="108522" anchor="ctr" horzOverflow="overflow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108666" marR="108666" marT="108522" marB="108522" anchor="ctr" horzOverflow="overflow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4213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anose="020B0604020202020204" pitchFamily="34" charset="0"/>
                        <a:buNone/>
                        <a:tabLst/>
                      </a:pPr>
                      <a:endParaRPr lang="en-US" sz="12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108666" marR="108666" marT="108522" marB="108522" anchor="ctr" horzOverflow="overflow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4213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anose="020B0604020202020204" pitchFamily="34" charset="0"/>
                        <a:buNone/>
                        <a:tabLst/>
                      </a:pPr>
                      <a:endParaRPr lang="en-US" sz="12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108666" marR="108666" marT="108522" marB="108522" anchor="ctr" horzOverflow="overflow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42880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33572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539015" y="1254424"/>
            <a:ext cx="11080728" cy="5069374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cmpd="sng">
            <a:noFill/>
            <a:miter lim="800000"/>
            <a:headEnd/>
            <a:tailEnd/>
          </a:ln>
        </p:spPr>
        <p:txBody>
          <a:bodyPr wrap="square" lIns="85451" rIns="85451" rtlCol="0" anchor="t">
            <a:prstTxWarp prst="textNoShape">
              <a:avLst/>
            </a:prstTxWarp>
            <a:noAutofit/>
          </a:bodyPr>
          <a:lstStyle/>
          <a:p>
            <a:pPr defTabSz="1085210" fontAlgn="base">
              <a:spcBef>
                <a:spcPct val="0"/>
              </a:spcBef>
              <a:spcAft>
                <a:spcPct val="0"/>
              </a:spcAft>
            </a:pPr>
            <a:endParaRPr lang="zh-CN" altLang="en-US" sz="1187" dirty="0">
              <a:solidFill>
                <a:srgbClr val="232323"/>
              </a:solidFill>
              <a:cs typeface="+mn-ea"/>
              <a:sym typeface="+mn-lt"/>
            </a:endParaRPr>
          </a:p>
        </p:txBody>
      </p:sp>
      <p:sp>
        <p:nvSpPr>
          <p:cNvPr id="6" name="Title 12"/>
          <p:cNvSpPr txBox="1">
            <a:spLocks/>
          </p:cNvSpPr>
          <p:nvPr/>
        </p:nvSpPr>
        <p:spPr>
          <a:xfrm>
            <a:off x="587141" y="675516"/>
            <a:ext cx="11032602" cy="474878"/>
          </a:xfrm>
          <a:prstGeom prst="rect">
            <a:avLst/>
          </a:prstGeom>
        </p:spPr>
        <p:txBody>
          <a:bodyPr anchor="b" anchorCtr="0"/>
          <a:lstStyle>
            <a:lvl1pPr algn="l" defTabSz="685792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1270" b="0" i="0" kern="1200" spc="-8" baseline="0">
                <a:solidFill>
                  <a:schemeClr val="tx1"/>
                </a:solidFill>
                <a:latin typeface="Bentley Light" panose="020B0404020201020102" pitchFamily="34" charset="77"/>
                <a:ea typeface="+mj-ea"/>
                <a:cs typeface="+mj-cs"/>
              </a:defRPr>
            </a:lvl1pPr>
          </a:lstStyle>
          <a:p>
            <a:pPr defTabSz="813898"/>
            <a:r>
              <a:rPr lang="en-US" sz="1899" spc="-9" dirty="0" smtClean="0">
                <a:solidFill>
                  <a:srgbClr val="232323"/>
                </a:solidFill>
                <a:latin typeface="+mn-lt"/>
                <a:ea typeface="+mn-ea"/>
                <a:cs typeface="+mn-ea"/>
                <a:sym typeface="+mn-lt"/>
              </a:rPr>
              <a:t>DCP </a:t>
            </a:r>
            <a:r>
              <a:rPr lang="en-US" sz="1899" spc="-9" dirty="0" smtClean="0">
                <a:solidFill>
                  <a:srgbClr val="232323"/>
                </a:solidFill>
                <a:latin typeface="+mn-lt"/>
                <a:ea typeface="+mn-ea"/>
                <a:cs typeface="+mn-ea"/>
                <a:sym typeface="+mn-lt"/>
              </a:rPr>
              <a:t>Campaign ID L</a:t>
            </a:r>
            <a:r>
              <a:rPr lang="en-US" altLang="zh-CN" sz="1899" spc="-9" dirty="0" smtClean="0">
                <a:solidFill>
                  <a:srgbClr val="232323"/>
                </a:solidFill>
                <a:latin typeface="+mn-lt"/>
                <a:ea typeface="+mn-ea"/>
                <a:cs typeface="+mn-ea"/>
                <a:sym typeface="+mn-lt"/>
              </a:rPr>
              <a:t>eads </a:t>
            </a:r>
            <a:r>
              <a:rPr lang="en-US" altLang="zh-CN" sz="1899" spc="-9" dirty="0" smtClean="0">
                <a:solidFill>
                  <a:srgbClr val="232323"/>
                </a:solidFill>
                <a:latin typeface="+mn-lt"/>
                <a:ea typeface="+mn-ea"/>
                <a:cs typeface="+mn-ea"/>
                <a:sym typeface="+mn-lt"/>
              </a:rPr>
              <a:t>Report – DCP</a:t>
            </a:r>
            <a:r>
              <a:rPr lang="zh-CN" altLang="en-US" sz="1899" spc="-9" dirty="0" smtClean="0">
                <a:solidFill>
                  <a:srgbClr val="232323"/>
                </a:solidFill>
                <a:latin typeface="+mn-lt"/>
                <a:ea typeface="+mn-ea"/>
                <a:cs typeface="+mn-ea"/>
                <a:sym typeface="+mn-lt"/>
              </a:rPr>
              <a:t>导出</a:t>
            </a:r>
            <a:r>
              <a:rPr lang="zh-CN" altLang="en-US" sz="1899" spc="-9" dirty="0" smtClean="0">
                <a:solidFill>
                  <a:srgbClr val="232323"/>
                </a:solidFill>
                <a:latin typeface="+mn-lt"/>
                <a:ea typeface="+mn-ea"/>
                <a:cs typeface="+mn-ea"/>
                <a:sym typeface="+mn-lt"/>
              </a:rPr>
              <a:t>活动</a:t>
            </a:r>
            <a:r>
              <a:rPr lang="en-US" altLang="zh-CN" sz="1899" spc="-9" dirty="0" smtClean="0">
                <a:solidFill>
                  <a:srgbClr val="232323"/>
                </a:solidFill>
                <a:latin typeface="+mn-lt"/>
                <a:ea typeface="+mn-ea"/>
                <a:cs typeface="+mn-ea"/>
                <a:sym typeface="+mn-lt"/>
              </a:rPr>
              <a:t>ID</a:t>
            </a:r>
            <a:r>
              <a:rPr lang="zh-CN" altLang="en-US" sz="1899" spc="-9" dirty="0" smtClean="0">
                <a:solidFill>
                  <a:srgbClr val="232323"/>
                </a:solidFill>
                <a:latin typeface="+mn-lt"/>
                <a:ea typeface="+mn-ea"/>
                <a:cs typeface="+mn-ea"/>
                <a:sym typeface="+mn-lt"/>
              </a:rPr>
              <a:t>下的线索</a:t>
            </a:r>
            <a:r>
              <a:rPr lang="zh-CN" altLang="en-US" sz="1899" spc="-9" dirty="0" smtClean="0">
                <a:solidFill>
                  <a:srgbClr val="232323"/>
                </a:solidFill>
                <a:latin typeface="+mn-lt"/>
                <a:ea typeface="+mn-ea"/>
                <a:cs typeface="+mn-ea"/>
                <a:sym typeface="+mn-lt"/>
              </a:rPr>
              <a:t>报告</a:t>
            </a:r>
            <a:endParaRPr lang="en-US" sz="1899" spc="-9" dirty="0">
              <a:solidFill>
                <a:srgbClr val="232323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1085210" fontAlgn="base">
              <a:spcBef>
                <a:spcPct val="0"/>
              </a:spcBef>
              <a:spcAft>
                <a:spcPct val="0"/>
              </a:spcAft>
              <a:defRPr/>
            </a:pPr>
            <a:fld id="{C1A46B1E-1CF5-4801-894B-F57DA2C6389A}" type="slidenum">
              <a:rPr lang="en-GB">
                <a:solidFill>
                  <a:srgbClr val="232323"/>
                </a:solidFill>
                <a:latin typeface="+mn-lt"/>
                <a:cs typeface="+mn-ea"/>
                <a:sym typeface="+mn-lt"/>
              </a:rPr>
              <a:pPr defTabSz="1085210" fontAlgn="base">
                <a:spcBef>
                  <a:spcPct val="0"/>
                </a:spcBef>
                <a:spcAft>
                  <a:spcPct val="0"/>
                </a:spcAft>
                <a:defRPr/>
              </a:pPr>
              <a:t>5</a:t>
            </a:fld>
            <a:endParaRPr lang="en-GB" dirty="0">
              <a:solidFill>
                <a:srgbClr val="232323"/>
              </a:solidFill>
              <a:latin typeface="+mn-lt"/>
              <a:cs typeface="+mn-ea"/>
              <a:sym typeface="+mn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493785" y="3758524"/>
            <a:ext cx="3171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13898"/>
            <a:r>
              <a:rPr lang="zh-CN" altLang="en-US" dirty="0" smtClean="0">
                <a:cs typeface="+mn-ea"/>
                <a:sym typeface="+mn-lt"/>
              </a:rPr>
              <a:t>请提供</a:t>
            </a:r>
            <a:r>
              <a:rPr lang="en-US" altLang="zh-CN" spc="-9" dirty="0">
                <a:solidFill>
                  <a:srgbClr val="232323"/>
                </a:solidFill>
                <a:cs typeface="+mn-ea"/>
                <a:sym typeface="+mn-lt"/>
              </a:rPr>
              <a:t>DCP</a:t>
            </a:r>
            <a:r>
              <a:rPr lang="zh-CN" altLang="en-US" spc="-9" dirty="0">
                <a:solidFill>
                  <a:srgbClr val="232323"/>
                </a:solidFill>
                <a:cs typeface="+mn-ea"/>
                <a:sym typeface="+mn-lt"/>
              </a:rPr>
              <a:t>导出活动线索报告</a:t>
            </a:r>
            <a:endParaRPr lang="en-US" spc="-9" dirty="0">
              <a:solidFill>
                <a:srgbClr val="232323"/>
              </a:solidFill>
              <a:cs typeface="+mn-ea"/>
              <a:sym typeface="+mn-lt"/>
            </a:endParaRPr>
          </a:p>
        </p:txBody>
      </p:sp>
      <p:sp>
        <p:nvSpPr>
          <p:cNvPr id="7" name="Footer Placeholder 3"/>
          <p:cNvSpPr txBox="1">
            <a:spLocks/>
          </p:cNvSpPr>
          <p:nvPr/>
        </p:nvSpPr>
        <p:spPr>
          <a:xfrm>
            <a:off x="544315" y="268940"/>
            <a:ext cx="3809839" cy="214074"/>
          </a:xfrm>
          <a:prstGeom prst="rect">
            <a:avLst/>
          </a:prstGeom>
        </p:spPr>
        <p:txBody>
          <a:bodyPr lIns="0" tIns="0" rIns="0" bIns="0" anchor="b" anchorCtr="0"/>
          <a:lstStyle>
            <a:defPPr>
              <a:defRPr lang="en-GB"/>
            </a:defPPr>
            <a:lvl1pPr marL="0" marR="0" indent="0" algn="l" defTabSz="4076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7" b="0" i="0" kern="1200">
                <a:solidFill>
                  <a:schemeClr val="tx1"/>
                </a:solidFill>
                <a:latin typeface="Bentley Light" panose="020B0404020201020102" pitchFamily="34" charset="77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tx1"/>
                </a:solidFill>
                <a:latin typeface="Gill Sans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tx1"/>
                </a:solidFill>
                <a:latin typeface="Gill Sans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tx1"/>
                </a:solidFill>
                <a:latin typeface="Gill Sans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tx1"/>
                </a:solidFill>
                <a:latin typeface="Gill Sans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3200" b="1" kern="1200">
                <a:solidFill>
                  <a:schemeClr val="tx1"/>
                </a:solidFill>
                <a:latin typeface="Gill Sans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3200" b="1" kern="1200">
                <a:solidFill>
                  <a:schemeClr val="tx1"/>
                </a:solidFill>
                <a:latin typeface="Gill Sans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3200" b="1" kern="1200">
                <a:solidFill>
                  <a:schemeClr val="tx1"/>
                </a:solidFill>
                <a:latin typeface="Gill Sans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3200" b="1" kern="1200">
                <a:solidFill>
                  <a:schemeClr val="tx1"/>
                </a:solidFill>
                <a:latin typeface="Gill Sans" pitchFamily="34" charset="0"/>
                <a:ea typeface="ＭＳ Ｐゴシック" pitchFamily="34" charset="-128"/>
                <a:cs typeface="+mn-cs"/>
              </a:defRPr>
            </a:lvl9pPr>
          </a:lstStyle>
          <a:p>
            <a:r>
              <a:rPr lang="en-US" altLang="zh-CN" sz="1050" dirty="0" smtClean="0"/>
              <a:t>Bentley Coop Fund Application - Event Report</a:t>
            </a:r>
            <a:endParaRPr lang="en-US" altLang="zh-CN" sz="1050" dirty="0"/>
          </a:p>
        </p:txBody>
      </p:sp>
    </p:spTree>
    <p:extLst>
      <p:ext uri="{BB962C8B-B14F-4D97-AF65-F5344CB8AC3E}">
        <p14:creationId xmlns:p14="http://schemas.microsoft.com/office/powerpoint/2010/main" val="472739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灯片编号占位符 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C1A46B1E-1CF5-4801-894B-F57DA2C6389A}" type="slidenum">
              <a:rPr lang="en-GB" smtClean="0">
                <a:latin typeface="+mn-lt"/>
                <a:cs typeface="+mn-ea"/>
                <a:sym typeface="+mn-lt"/>
              </a:rPr>
              <a:pPr>
                <a:defRPr/>
              </a:pPr>
              <a:t>6</a:t>
            </a:fld>
            <a:endParaRPr lang="en-GB" dirty="0">
              <a:latin typeface="+mn-lt"/>
              <a:cs typeface="+mn-ea"/>
              <a:sym typeface="+mn-lt"/>
            </a:endParaRPr>
          </a:p>
        </p:txBody>
      </p:sp>
      <p:sp>
        <p:nvSpPr>
          <p:cNvPr id="10" name="Title 2"/>
          <p:cNvSpPr>
            <a:spLocks noGrp="1"/>
          </p:cNvSpPr>
          <p:nvPr>
            <p:ph type="title"/>
          </p:nvPr>
        </p:nvSpPr>
        <p:spPr>
          <a:xfrm>
            <a:off x="544315" y="675659"/>
            <a:ext cx="11048532" cy="474878"/>
          </a:xfrm>
        </p:spPr>
        <p:txBody>
          <a:bodyPr anchor="b" anchorCtr="0"/>
          <a:lstStyle/>
          <a:p>
            <a:r>
              <a:rPr lang="en-US" sz="1899" dirty="0">
                <a:latin typeface="+mn-lt"/>
                <a:ea typeface="+mn-ea"/>
                <a:cs typeface="+mn-ea"/>
                <a:sym typeface="+mn-lt"/>
              </a:rPr>
              <a:t>Event </a:t>
            </a:r>
            <a:r>
              <a:rPr lang="en-US" altLang="zh-CN" sz="1899" dirty="0">
                <a:latin typeface="+mn-lt"/>
                <a:ea typeface="+mn-ea"/>
                <a:cs typeface="+mn-ea"/>
                <a:sym typeface="+mn-lt"/>
              </a:rPr>
              <a:t>Budget </a:t>
            </a:r>
            <a:r>
              <a:rPr lang="zh-CN" altLang="en-US" sz="1899" dirty="0">
                <a:latin typeface="+mn-lt"/>
                <a:ea typeface="+mn-ea"/>
                <a:cs typeface="+mn-ea"/>
                <a:sym typeface="+mn-lt"/>
              </a:rPr>
              <a:t>费用总览</a:t>
            </a:r>
            <a:endParaRPr lang="en-US" sz="1899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" name="Footer Placeholder 3"/>
          <p:cNvSpPr txBox="1">
            <a:spLocks/>
          </p:cNvSpPr>
          <p:nvPr/>
        </p:nvSpPr>
        <p:spPr>
          <a:xfrm>
            <a:off x="544315" y="268940"/>
            <a:ext cx="3809839" cy="214074"/>
          </a:xfrm>
          <a:prstGeom prst="rect">
            <a:avLst/>
          </a:prstGeom>
        </p:spPr>
        <p:txBody>
          <a:bodyPr lIns="0" tIns="0" rIns="0" bIns="0" anchor="b" anchorCtr="0"/>
          <a:lstStyle>
            <a:defPPr>
              <a:defRPr lang="en-GB"/>
            </a:defPPr>
            <a:lvl1pPr marL="0" marR="0" indent="0" algn="l" defTabSz="4076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7" b="0" i="0" kern="1200">
                <a:solidFill>
                  <a:schemeClr val="tx1"/>
                </a:solidFill>
                <a:latin typeface="Bentley Light" panose="020B0404020201020102" pitchFamily="34" charset="77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tx1"/>
                </a:solidFill>
                <a:latin typeface="Gill Sans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tx1"/>
                </a:solidFill>
                <a:latin typeface="Gill Sans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tx1"/>
                </a:solidFill>
                <a:latin typeface="Gill Sans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tx1"/>
                </a:solidFill>
                <a:latin typeface="Gill Sans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3200" b="1" kern="1200">
                <a:solidFill>
                  <a:schemeClr val="tx1"/>
                </a:solidFill>
                <a:latin typeface="Gill Sans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3200" b="1" kern="1200">
                <a:solidFill>
                  <a:schemeClr val="tx1"/>
                </a:solidFill>
                <a:latin typeface="Gill Sans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3200" b="1" kern="1200">
                <a:solidFill>
                  <a:schemeClr val="tx1"/>
                </a:solidFill>
                <a:latin typeface="Gill Sans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3200" b="1" kern="1200">
                <a:solidFill>
                  <a:schemeClr val="tx1"/>
                </a:solidFill>
                <a:latin typeface="Gill Sans" pitchFamily="34" charset="0"/>
                <a:ea typeface="ＭＳ Ｐゴシック" pitchFamily="34" charset="-128"/>
                <a:cs typeface="+mn-cs"/>
              </a:defRPr>
            </a:lvl9pPr>
          </a:lstStyle>
          <a:p>
            <a:r>
              <a:rPr lang="en-US" altLang="zh-CN" sz="1050" dirty="0" smtClean="0"/>
              <a:t>Bentley </a:t>
            </a:r>
            <a:r>
              <a:rPr lang="en-US" altLang="zh-CN" sz="1050" dirty="0"/>
              <a:t>Coop Fund Application - Event </a:t>
            </a:r>
            <a:r>
              <a:rPr lang="en-US" altLang="zh-CN" sz="1050" dirty="0" smtClean="0"/>
              <a:t>Report</a:t>
            </a:r>
            <a:endParaRPr lang="en-US" altLang="zh-CN" sz="1050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0942871"/>
              </p:ext>
            </p:extLst>
          </p:nvPr>
        </p:nvGraphicFramePr>
        <p:xfrm>
          <a:off x="544314" y="1138438"/>
          <a:ext cx="11048531" cy="31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48531">
                  <a:extLst>
                    <a:ext uri="{9D8B030D-6E8A-4147-A177-3AD203B41FA5}">
                      <a16:colId xmlns:a16="http://schemas.microsoft.com/office/drawing/2014/main" val="1357581311"/>
                    </a:ext>
                  </a:extLst>
                </a:gridCol>
              </a:tblGrid>
              <a:tr h="313200"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US" altLang="zh-CN" sz="1300" b="1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Spending Overview </a:t>
                      </a:r>
                      <a:r>
                        <a:rPr lang="zh-CN" altLang="en-US" sz="1300" b="1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费用总计</a:t>
                      </a:r>
                    </a:p>
                  </a:txBody>
                  <a:tcPr marL="102727" marR="102727" marT="51364" marB="51364" anchor="ctr">
                    <a:lnL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3583067"/>
                  </a:ext>
                </a:extLst>
              </a:tr>
            </a:tbl>
          </a:graphicData>
        </a:graphic>
      </p:graphicFrame>
      <p:graphicFrame>
        <p:nvGraphicFramePr>
          <p:cNvPr id="11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9891495"/>
              </p:ext>
            </p:extLst>
          </p:nvPr>
        </p:nvGraphicFramePr>
        <p:xfrm>
          <a:off x="544314" y="1551213"/>
          <a:ext cx="11048526" cy="10854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82842">
                  <a:extLst>
                    <a:ext uri="{9D8B030D-6E8A-4147-A177-3AD203B41FA5}">
                      <a16:colId xmlns:a16="http://schemas.microsoft.com/office/drawing/2014/main" val="1109671872"/>
                    </a:ext>
                  </a:extLst>
                </a:gridCol>
                <a:gridCol w="3682842">
                  <a:extLst>
                    <a:ext uri="{9D8B030D-6E8A-4147-A177-3AD203B41FA5}">
                      <a16:colId xmlns:a16="http://schemas.microsoft.com/office/drawing/2014/main" val="390604985"/>
                    </a:ext>
                  </a:extLst>
                </a:gridCol>
                <a:gridCol w="3682842">
                  <a:extLst>
                    <a:ext uri="{9D8B030D-6E8A-4147-A177-3AD203B41FA5}">
                      <a16:colId xmlns:a16="http://schemas.microsoft.com/office/drawing/2014/main" val="3548678291"/>
                    </a:ext>
                  </a:extLst>
                </a:gridCol>
              </a:tblGrid>
              <a:tr h="254340">
                <a:tc>
                  <a:txBody>
                    <a:bodyPr/>
                    <a:lstStyle/>
                    <a:p>
                      <a:endParaRPr lang="en-US" sz="1700" dirty="0">
                        <a:solidFill>
                          <a:schemeClr val="tx1"/>
                        </a:solidFill>
                      </a:endParaRPr>
                    </a:p>
                  </a:txBody>
                  <a:tcPr marL="102727" marR="102727" marT="51364" marB="51364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79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</a:rPr>
                        <a:t>Actual</a:t>
                      </a:r>
                    </a:p>
                  </a:txBody>
                  <a:tcPr marL="102727" marR="102727" marT="51364" marB="51364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79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</a:rPr>
                        <a:t>Budget</a:t>
                      </a:r>
                      <a:endParaRPr lang="en-US" sz="1100" b="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ea"/>
                      </a:endParaRPr>
                    </a:p>
                  </a:txBody>
                  <a:tcPr marL="102727" marR="102727" marT="51364" marB="51364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6780448"/>
                  </a:ext>
                </a:extLst>
              </a:tr>
              <a:tr h="240213">
                <a:tc>
                  <a:txBody>
                    <a:bodyPr/>
                    <a:lstStyle/>
                    <a:p>
                      <a:pPr marL="0" marR="0" lvl="0" indent="0" algn="l" defTabSz="68579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Total Spending Amount</a:t>
                      </a:r>
                      <a:r>
                        <a:rPr lang="en-US" altLang="zh-CN" sz="11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 </a:t>
                      </a:r>
                      <a:r>
                        <a:rPr lang="zh-CN" altLang="en-US" sz="11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预算金额总计</a:t>
                      </a:r>
                    </a:p>
                  </a:txBody>
                  <a:tcPr marL="102727" marR="102727" marT="51364" marB="51364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700" dirty="0">
                        <a:solidFill>
                          <a:schemeClr val="tx1"/>
                        </a:solidFill>
                      </a:endParaRPr>
                    </a:p>
                  </a:txBody>
                  <a:tcPr marL="102727" marR="102727" marT="51364" marB="51364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700" dirty="0">
                        <a:solidFill>
                          <a:schemeClr val="tx1"/>
                        </a:solidFill>
                      </a:endParaRPr>
                    </a:p>
                  </a:txBody>
                  <a:tcPr marL="102727" marR="102727" marT="51364" marB="51364">
                    <a:solidFill>
                      <a:srgbClr val="F2F3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4693909"/>
                  </a:ext>
                </a:extLst>
              </a:tr>
              <a:tr h="157079">
                <a:tc>
                  <a:txBody>
                    <a:bodyPr/>
                    <a:lstStyle/>
                    <a:p>
                      <a:pPr marL="0" marR="0" lvl="0" indent="0" algn="l" defTabSz="68579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Coop Fund Amount</a:t>
                      </a:r>
                      <a:r>
                        <a:rPr lang="en-US" altLang="zh-CN" sz="11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 </a:t>
                      </a:r>
                      <a:r>
                        <a:rPr lang="zh-CN" altLang="en-US" sz="11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市场基金金额总计</a:t>
                      </a:r>
                    </a:p>
                  </a:txBody>
                  <a:tcPr marL="102727" marR="102727" marT="51364" marB="51364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700" dirty="0">
                        <a:solidFill>
                          <a:schemeClr val="tx1"/>
                        </a:solidFill>
                      </a:endParaRPr>
                    </a:p>
                  </a:txBody>
                  <a:tcPr marL="102727" marR="102727" marT="51364" marB="51364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700" dirty="0">
                        <a:solidFill>
                          <a:schemeClr val="tx1"/>
                        </a:solidFill>
                      </a:endParaRPr>
                    </a:p>
                  </a:txBody>
                  <a:tcPr marL="102727" marR="102727" marT="51364" marB="51364">
                    <a:solidFill>
                      <a:srgbClr val="F2F3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2556936"/>
                  </a:ext>
                </a:extLst>
              </a:tr>
            </a:tbl>
          </a:graphicData>
        </a:graphic>
      </p:graphicFrame>
      <p:graphicFrame>
        <p:nvGraphicFramePr>
          <p:cNvPr id="12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3019718"/>
              </p:ext>
            </p:extLst>
          </p:nvPr>
        </p:nvGraphicFramePr>
        <p:xfrm>
          <a:off x="544310" y="3164422"/>
          <a:ext cx="11048533" cy="32530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9707">
                  <a:extLst>
                    <a:ext uri="{9D8B030D-6E8A-4147-A177-3AD203B41FA5}">
                      <a16:colId xmlns:a16="http://schemas.microsoft.com/office/drawing/2014/main" val="4105844897"/>
                    </a:ext>
                  </a:extLst>
                </a:gridCol>
                <a:gridCol w="2547324">
                  <a:extLst>
                    <a:ext uri="{9D8B030D-6E8A-4147-A177-3AD203B41FA5}">
                      <a16:colId xmlns:a16="http://schemas.microsoft.com/office/drawing/2014/main" val="4142034472"/>
                    </a:ext>
                  </a:extLst>
                </a:gridCol>
                <a:gridCol w="2601685">
                  <a:extLst>
                    <a:ext uri="{9D8B030D-6E8A-4147-A177-3AD203B41FA5}">
                      <a16:colId xmlns:a16="http://schemas.microsoft.com/office/drawing/2014/main" val="2076643704"/>
                    </a:ext>
                  </a:extLst>
                </a:gridCol>
                <a:gridCol w="1480110">
                  <a:extLst>
                    <a:ext uri="{9D8B030D-6E8A-4147-A177-3AD203B41FA5}">
                      <a16:colId xmlns:a16="http://schemas.microsoft.com/office/drawing/2014/main" val="3774860856"/>
                    </a:ext>
                  </a:extLst>
                </a:gridCol>
                <a:gridCol w="2209707">
                  <a:extLst>
                    <a:ext uri="{9D8B030D-6E8A-4147-A177-3AD203B41FA5}">
                      <a16:colId xmlns:a16="http://schemas.microsoft.com/office/drawing/2014/main" val="690038618"/>
                    </a:ext>
                  </a:extLst>
                </a:gridCol>
              </a:tblGrid>
              <a:tr h="329549">
                <a:tc>
                  <a:txBody>
                    <a:bodyPr/>
                    <a:lstStyle/>
                    <a:p>
                      <a:pPr marL="0" marR="0" lvl="0" indent="0" algn="ctr" defTabSz="68579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100" b="1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ea"/>
                          <a:sym typeface="+mn-lt"/>
                        </a:rPr>
                        <a:t>费用</a:t>
                      </a:r>
                      <a:endParaRPr lang="en-US" altLang="zh-CN" sz="1100" b="1" dirty="0" smtClean="0">
                        <a:solidFill>
                          <a:schemeClr val="tx1"/>
                        </a:solidFill>
                        <a:latin typeface="+mj-ea"/>
                        <a:ea typeface="+mj-ea"/>
                        <a:cs typeface="+mn-ea"/>
                        <a:sym typeface="+mn-lt"/>
                      </a:endParaRPr>
                    </a:p>
                  </a:txBody>
                  <a:tcPr marL="102727" marR="102727" marT="51364" marB="51364">
                    <a:lnL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79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kern="1200" dirty="0" smtClean="0">
                          <a:solidFill>
                            <a:schemeClr val="tx1"/>
                          </a:solidFill>
                          <a:latin typeface="+mn-lt"/>
                          <a:ea typeface="+mj-ea"/>
                          <a:cs typeface="+mn-ea"/>
                        </a:rPr>
                        <a:t>Actual Cost</a:t>
                      </a:r>
                      <a:endParaRPr lang="en-US" sz="1100" b="1" kern="1200" dirty="0" smtClean="0">
                        <a:solidFill>
                          <a:schemeClr val="tx1"/>
                        </a:solidFill>
                        <a:latin typeface="+mn-lt"/>
                        <a:ea typeface="+mj-ea"/>
                        <a:cs typeface="+mn-ea"/>
                      </a:endParaRPr>
                    </a:p>
                  </a:txBody>
                  <a:tcPr marL="102727" marR="102727" marT="51364" marB="51364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79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b="1" kern="1200" dirty="0" smtClean="0">
                          <a:solidFill>
                            <a:schemeClr val="tx1"/>
                          </a:solidFill>
                          <a:latin typeface="+mn-lt"/>
                          <a:ea typeface="+mj-ea"/>
                          <a:cs typeface="+mn-ea"/>
                        </a:rPr>
                        <a:t>Plan</a:t>
                      </a:r>
                      <a:r>
                        <a:rPr lang="en-US" altLang="zh-CN" sz="1100" b="1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j-ea"/>
                          <a:cs typeface="+mn-ea"/>
                        </a:rPr>
                        <a:t> </a:t>
                      </a:r>
                      <a:r>
                        <a:rPr lang="en-US" altLang="zh-CN" sz="1100" b="1" kern="1200" dirty="0" smtClean="0">
                          <a:solidFill>
                            <a:schemeClr val="tx1"/>
                          </a:solidFill>
                          <a:latin typeface="+mn-lt"/>
                          <a:ea typeface="+mj-ea"/>
                          <a:cs typeface="+mn-ea"/>
                        </a:rPr>
                        <a:t>Budget</a:t>
                      </a:r>
                      <a:endParaRPr lang="en-US" sz="1100" b="1" kern="1200" dirty="0" smtClean="0">
                        <a:solidFill>
                          <a:schemeClr val="tx1"/>
                        </a:solidFill>
                        <a:latin typeface="+mn-lt"/>
                        <a:ea typeface="+mj-ea"/>
                        <a:cs typeface="+mn-ea"/>
                      </a:endParaRPr>
                    </a:p>
                  </a:txBody>
                  <a:tcPr marL="102727" marR="102727" marT="51364" marB="51364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79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100" b="1" kern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ea"/>
                        </a:rPr>
                        <a:t>是否报销</a:t>
                      </a:r>
                      <a:endParaRPr lang="en-US" sz="1100" b="1" kern="1200" dirty="0">
                        <a:solidFill>
                          <a:schemeClr val="tx1"/>
                        </a:solidFill>
                        <a:latin typeface="+mj-ea"/>
                        <a:ea typeface="+mj-ea"/>
                        <a:cs typeface="+mn-ea"/>
                      </a:endParaRPr>
                    </a:p>
                  </a:txBody>
                  <a:tcPr marL="102727" marR="102727" marT="51364" marB="51364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79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100" b="1" kern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ea"/>
                        </a:rPr>
                        <a:t>报销项目参考</a:t>
                      </a:r>
                      <a:endParaRPr lang="en-US" sz="1100" b="1" kern="1200" dirty="0">
                        <a:solidFill>
                          <a:schemeClr val="tx1"/>
                        </a:solidFill>
                        <a:latin typeface="+mj-ea"/>
                        <a:ea typeface="+mj-ea"/>
                        <a:cs typeface="+mn-ea"/>
                      </a:endParaRPr>
                    </a:p>
                  </a:txBody>
                  <a:tcPr marL="102727" marR="102727" marT="51364" marB="51364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3049425"/>
                  </a:ext>
                </a:extLst>
              </a:tr>
              <a:tr h="424013">
                <a:tc>
                  <a:txBody>
                    <a:bodyPr/>
                    <a:lstStyle/>
                    <a:p>
                      <a:pPr marL="0" marR="0" lvl="0" indent="0" algn="l" defTabSz="68579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b="0" kern="1200" dirty="0" smtClean="0">
                          <a:solidFill>
                            <a:schemeClr val="tx1"/>
                          </a:solidFill>
                          <a:latin typeface="+mn-lt"/>
                          <a:ea typeface="+mj-ea"/>
                          <a:cs typeface="+mn-ea"/>
                          <a:sym typeface="+mn-lt"/>
                        </a:rPr>
                        <a:t>Venue Rental </a:t>
                      </a:r>
                      <a:r>
                        <a:rPr lang="en-US" altLang="zh-CN" sz="11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j-ea"/>
                          <a:cs typeface="+mn-ea"/>
                          <a:sym typeface="+mn-lt"/>
                        </a:rPr>
                        <a:t> </a:t>
                      </a:r>
                      <a:r>
                        <a:rPr lang="zh-CN" altLang="en-US" sz="1100" b="0" kern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ea"/>
                          <a:sym typeface="+mn-lt"/>
                        </a:rPr>
                        <a:t>场地租赁</a:t>
                      </a:r>
                      <a:endParaRPr lang="en-US" altLang="zh-CN" sz="1100" b="0" kern="120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  <a:cs typeface="+mn-ea"/>
                        <a:sym typeface="+mn-lt"/>
                      </a:endParaRPr>
                    </a:p>
                  </a:txBody>
                  <a:tcPr marL="102727" marR="102727" marT="51364" marB="51364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79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b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RMB XX,XXX</a:t>
                      </a:r>
                    </a:p>
                  </a:txBody>
                  <a:tcPr marL="102727" marR="102727" marT="51364" marB="51364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79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b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RMB XX,XXX</a:t>
                      </a:r>
                    </a:p>
                  </a:txBody>
                  <a:tcPr marL="102727" marR="102727" marT="51364" marB="51364" anchor="ctr">
                    <a:solidFill>
                      <a:srgbClr val="F2F3F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 smtClean="0">
                          <a:solidFill>
                            <a:schemeClr val="tx1"/>
                          </a:solidFill>
                        </a:rPr>
                        <a:t>是</a:t>
                      </a:r>
                      <a:r>
                        <a:rPr lang="en-US" altLang="zh-CN" sz="1100" dirty="0" smtClean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zh-CN" altLang="en-US" sz="1100" dirty="0" smtClean="0">
                          <a:solidFill>
                            <a:schemeClr val="tx1"/>
                          </a:solidFill>
                        </a:rPr>
                        <a:t>否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102727" marR="102727" marT="51364" marB="51364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zh-CN" altLang="en-US" sz="1100" b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本地市场活动</a:t>
                      </a:r>
                      <a:endParaRPr lang="en-US" altLang="zh-CN" sz="1100" b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  <a:p>
                      <a:pPr marL="0" indent="0" algn="ctr">
                        <a:buFontTx/>
                        <a:buNone/>
                      </a:pPr>
                      <a:r>
                        <a:rPr lang="en-US" altLang="zh-CN" sz="1100" b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B/C/D</a:t>
                      </a:r>
                      <a:r>
                        <a:rPr lang="zh-CN" altLang="en-US" sz="1100" b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展场地费</a:t>
                      </a:r>
                    </a:p>
                  </a:txBody>
                  <a:tcPr marL="102727" marR="102727" marT="51364" marB="51364" anchor="ctr">
                    <a:lnR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1824064"/>
                  </a:ext>
                </a:extLst>
              </a:tr>
              <a:tr h="355073">
                <a:tc>
                  <a:txBody>
                    <a:bodyPr/>
                    <a:lstStyle/>
                    <a:p>
                      <a:pPr marL="0" marR="0" lvl="0" indent="0" algn="l" defTabSz="68579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b="0" kern="1200" dirty="0" smtClean="0">
                          <a:solidFill>
                            <a:schemeClr val="tx1"/>
                          </a:solidFill>
                          <a:latin typeface="+mj-lt"/>
                          <a:ea typeface="+mj-ea"/>
                          <a:cs typeface="+mn-ea"/>
                          <a:sym typeface="+mn-lt"/>
                        </a:rPr>
                        <a:t>Setup </a:t>
                      </a:r>
                      <a:r>
                        <a:rPr lang="zh-CN" altLang="en-US" sz="1100" b="0" kern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ea"/>
                          <a:sym typeface="+mn-lt"/>
                        </a:rPr>
                        <a:t>搭建</a:t>
                      </a:r>
                      <a:endParaRPr lang="en-US" altLang="zh-CN" sz="1100" b="0" kern="120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  <a:cs typeface="+mn-ea"/>
                        <a:sym typeface="+mn-lt"/>
                      </a:endParaRPr>
                    </a:p>
                  </a:txBody>
                  <a:tcPr marL="102727" marR="102727" marT="51364" marB="51364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79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b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RMB XX,XXX</a:t>
                      </a:r>
                    </a:p>
                  </a:txBody>
                  <a:tcPr marL="102727" marR="102727" marT="51364" marB="51364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79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b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RMB XX,XXX</a:t>
                      </a:r>
                    </a:p>
                  </a:txBody>
                  <a:tcPr marL="102727" marR="102727" marT="51364" marB="51364" anchor="ctr">
                    <a:solidFill>
                      <a:srgbClr val="F2F3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79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100" dirty="0" smtClean="0">
                          <a:solidFill>
                            <a:schemeClr val="tx1"/>
                          </a:solidFill>
                        </a:rPr>
                        <a:t>是</a:t>
                      </a:r>
                      <a:r>
                        <a:rPr lang="en-US" altLang="zh-CN" sz="1100" dirty="0" smtClean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zh-CN" altLang="en-US" sz="1100" dirty="0" smtClean="0">
                          <a:solidFill>
                            <a:schemeClr val="tx1"/>
                          </a:solidFill>
                        </a:rPr>
                        <a:t>否</a:t>
                      </a:r>
                      <a:endParaRPr lang="en-US" sz="110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102727" marR="102727" marT="51364" marB="51364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79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100" b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本地市场活动</a:t>
                      </a:r>
                      <a:endParaRPr lang="en-US" altLang="zh-CN" sz="1100" b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102727" marR="102727" marT="51364" marB="51364" anchor="ctr">
                    <a:lnR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6205638"/>
                  </a:ext>
                </a:extLst>
              </a:tr>
              <a:tr h="355073">
                <a:tc>
                  <a:txBody>
                    <a:bodyPr/>
                    <a:lstStyle/>
                    <a:p>
                      <a:pPr marL="0" marR="0" lvl="0" indent="0" algn="l" defTabSz="68579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b="0" kern="1200" dirty="0" smtClean="0">
                          <a:solidFill>
                            <a:schemeClr val="tx1"/>
                          </a:solidFill>
                          <a:latin typeface="+mn-lt"/>
                          <a:ea typeface="+mj-ea"/>
                          <a:cs typeface="+mn-ea"/>
                          <a:sym typeface="+mn-lt"/>
                        </a:rPr>
                        <a:t>Photography</a:t>
                      </a:r>
                      <a:r>
                        <a:rPr lang="en-US" altLang="zh-CN" sz="11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j-ea"/>
                          <a:cs typeface="+mn-ea"/>
                          <a:sym typeface="+mn-lt"/>
                        </a:rPr>
                        <a:t> </a:t>
                      </a:r>
                      <a:r>
                        <a:rPr lang="zh-CN" altLang="en-US" sz="1100" b="0" kern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ea"/>
                          <a:sym typeface="+mn-lt"/>
                        </a:rPr>
                        <a:t>摄影</a:t>
                      </a:r>
                      <a:endParaRPr lang="en-US" altLang="zh-CN" sz="1100" b="0" kern="120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  <a:cs typeface="+mn-ea"/>
                        <a:sym typeface="+mn-lt"/>
                      </a:endParaRPr>
                    </a:p>
                  </a:txBody>
                  <a:tcPr marL="102727" marR="102727" marT="51364" marB="51364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79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b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RMB XX,XXX</a:t>
                      </a:r>
                    </a:p>
                  </a:txBody>
                  <a:tcPr marL="102727" marR="102727" marT="51364" marB="51364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79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b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RMB XX,XXX</a:t>
                      </a:r>
                    </a:p>
                  </a:txBody>
                  <a:tcPr marL="102727" marR="102727" marT="51364" marB="51364" anchor="ctr">
                    <a:solidFill>
                      <a:srgbClr val="F2F3F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 smtClean="0">
                          <a:solidFill>
                            <a:schemeClr val="tx1"/>
                          </a:solidFill>
                        </a:rPr>
                        <a:t>是</a:t>
                      </a:r>
                      <a:r>
                        <a:rPr lang="en-US" altLang="zh-CN" sz="1100" dirty="0" smtClean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zh-CN" altLang="en-US" sz="1100" dirty="0" smtClean="0">
                          <a:solidFill>
                            <a:schemeClr val="tx1"/>
                          </a:solidFill>
                        </a:rPr>
                        <a:t>否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102727" marR="102727" marT="51364" marB="51364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79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1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ea"/>
                          <a:sym typeface="+mn-lt"/>
                        </a:rPr>
                        <a:t>特殊定制</a:t>
                      </a:r>
                      <a:endParaRPr kumimoji="0" lang="en-US" altLang="zh-CN" sz="11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accent1">
                            <a:lumMod val="7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102727" marR="102727" marT="51364" marB="51364" anchor="ctr">
                    <a:lnR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9071906"/>
                  </a:ext>
                </a:extLst>
              </a:tr>
              <a:tr h="355073">
                <a:tc>
                  <a:txBody>
                    <a:bodyPr/>
                    <a:lstStyle/>
                    <a:p>
                      <a:pPr marL="0" marR="0" lvl="0" indent="0" algn="l" defTabSz="68579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kern="1200" dirty="0" smtClean="0">
                          <a:solidFill>
                            <a:schemeClr val="tx1"/>
                          </a:solidFill>
                          <a:latin typeface="+mn-lt"/>
                          <a:ea typeface="+mj-ea"/>
                          <a:cs typeface="+mn-ea"/>
                          <a:sym typeface="+mn-lt"/>
                        </a:rPr>
                        <a:t>Performance </a:t>
                      </a:r>
                      <a:r>
                        <a:rPr lang="zh-CN" altLang="en-US" sz="1100" b="0" kern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ea"/>
                          <a:sym typeface="+mn-lt"/>
                        </a:rPr>
                        <a:t>表演</a:t>
                      </a:r>
                    </a:p>
                  </a:txBody>
                  <a:tcPr marL="102727" marR="102727" marT="51364" marB="51364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79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b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RMB XX,XXX</a:t>
                      </a:r>
                    </a:p>
                  </a:txBody>
                  <a:tcPr marL="102727" marR="102727" marT="51364" marB="51364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79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b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RMB XX,XXX</a:t>
                      </a:r>
                    </a:p>
                  </a:txBody>
                  <a:tcPr marL="102727" marR="102727" marT="51364" marB="51364" anchor="ctr">
                    <a:solidFill>
                      <a:srgbClr val="F2F3F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 smtClean="0">
                          <a:solidFill>
                            <a:schemeClr val="tx1"/>
                          </a:solidFill>
                        </a:rPr>
                        <a:t>是</a:t>
                      </a:r>
                      <a:r>
                        <a:rPr lang="en-US" altLang="zh-CN" sz="1100" dirty="0" smtClean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zh-CN" altLang="en-US" sz="1100" dirty="0" smtClean="0">
                          <a:solidFill>
                            <a:schemeClr val="tx1"/>
                          </a:solidFill>
                        </a:rPr>
                        <a:t>否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102727" marR="102727" marT="51364" marB="51364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79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1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ea"/>
                          <a:sym typeface="+mn-lt"/>
                        </a:rPr>
                        <a:t>特殊定制</a:t>
                      </a:r>
                      <a:endParaRPr kumimoji="0" lang="en-US" altLang="zh-CN" sz="11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accent1">
                            <a:lumMod val="7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102727" marR="102727" marT="51364" marB="51364" anchor="ctr">
                    <a:lnR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2990606"/>
                  </a:ext>
                </a:extLst>
              </a:tr>
              <a:tr h="355073">
                <a:tc>
                  <a:txBody>
                    <a:bodyPr/>
                    <a:lstStyle/>
                    <a:p>
                      <a:pPr marL="0" marR="0" lvl="0" indent="0" algn="l" defTabSz="68579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kern="1200" dirty="0" smtClean="0">
                          <a:solidFill>
                            <a:schemeClr val="tx1"/>
                          </a:solidFill>
                          <a:latin typeface="+mn-lt"/>
                          <a:ea typeface="+mj-ea"/>
                          <a:cs typeface="+mn-ea"/>
                          <a:sym typeface="+mn-lt"/>
                        </a:rPr>
                        <a:t>MC</a:t>
                      </a:r>
                      <a:r>
                        <a:rPr lang="en-US" sz="11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j-ea"/>
                          <a:cs typeface="+mn-ea"/>
                          <a:sym typeface="+mn-lt"/>
                        </a:rPr>
                        <a:t> </a:t>
                      </a:r>
                      <a:r>
                        <a:rPr lang="zh-CN" altLang="en-US" sz="1100" b="0" kern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ea"/>
                          <a:sym typeface="+mn-lt"/>
                        </a:rPr>
                        <a:t>主持人</a:t>
                      </a:r>
                    </a:p>
                  </a:txBody>
                  <a:tcPr marL="102727" marR="102727" marT="51364" marB="51364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79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b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RMB XX,XXX</a:t>
                      </a:r>
                    </a:p>
                  </a:txBody>
                  <a:tcPr marL="102727" marR="102727" marT="51364" marB="51364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79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b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RMB XX,XXX</a:t>
                      </a:r>
                    </a:p>
                  </a:txBody>
                  <a:tcPr marL="102727" marR="102727" marT="51364" marB="51364" anchor="ctr">
                    <a:solidFill>
                      <a:srgbClr val="F2F3F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 smtClean="0">
                          <a:solidFill>
                            <a:schemeClr val="tx1"/>
                          </a:solidFill>
                        </a:rPr>
                        <a:t>是</a:t>
                      </a:r>
                      <a:r>
                        <a:rPr lang="en-US" altLang="zh-CN" sz="1100" dirty="0" smtClean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zh-CN" altLang="en-US" sz="1100" dirty="0" smtClean="0">
                          <a:solidFill>
                            <a:schemeClr val="tx1"/>
                          </a:solidFill>
                        </a:rPr>
                        <a:t>否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102727" marR="102727" marT="51364" marB="51364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79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1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ea"/>
                          <a:sym typeface="+mn-lt"/>
                        </a:rPr>
                        <a:t>特殊定制</a:t>
                      </a:r>
                      <a:endParaRPr kumimoji="0" lang="en-US" altLang="zh-CN" sz="11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accent1">
                            <a:lumMod val="7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102727" marR="102727" marT="51364" marB="51364" anchor="ctr">
                    <a:lnR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4779542"/>
                  </a:ext>
                </a:extLst>
              </a:tr>
              <a:tr h="355073">
                <a:tc>
                  <a:txBody>
                    <a:bodyPr/>
                    <a:lstStyle/>
                    <a:p>
                      <a:pPr marL="0" marR="0" lvl="0" indent="0" algn="l" defTabSz="68579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b="0" kern="1200" dirty="0" smtClean="0">
                          <a:solidFill>
                            <a:schemeClr val="tx1"/>
                          </a:solidFill>
                          <a:latin typeface="+mn-lt"/>
                          <a:ea typeface="+mj-ea"/>
                          <a:cs typeface="+mn-ea"/>
                          <a:sym typeface="+mn-lt"/>
                        </a:rPr>
                        <a:t>Hospitality</a:t>
                      </a:r>
                      <a:r>
                        <a:rPr lang="en-US" altLang="zh-CN" sz="11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j-ea"/>
                          <a:cs typeface="+mn-ea"/>
                          <a:sym typeface="+mn-lt"/>
                        </a:rPr>
                        <a:t> </a:t>
                      </a:r>
                      <a:r>
                        <a:rPr lang="zh-CN" altLang="en-US" sz="1100" b="0" kern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ea"/>
                          <a:sym typeface="+mn-lt"/>
                        </a:rPr>
                        <a:t>礼仪</a:t>
                      </a:r>
                    </a:p>
                  </a:txBody>
                  <a:tcPr marL="102727" marR="102727" marT="51364" marB="51364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79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b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RMB XX,XXX</a:t>
                      </a:r>
                    </a:p>
                  </a:txBody>
                  <a:tcPr marL="102727" marR="102727" marT="51364" marB="51364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79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b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RMB XX,XXX</a:t>
                      </a:r>
                    </a:p>
                  </a:txBody>
                  <a:tcPr marL="102727" marR="102727" marT="51364" marB="51364" anchor="ctr">
                    <a:solidFill>
                      <a:srgbClr val="F2F3F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 smtClean="0">
                          <a:solidFill>
                            <a:schemeClr val="tx1"/>
                          </a:solidFill>
                        </a:rPr>
                        <a:t>是</a:t>
                      </a:r>
                      <a:r>
                        <a:rPr lang="en-US" altLang="zh-CN" sz="1100" dirty="0" smtClean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zh-CN" altLang="en-US" sz="1100" dirty="0" smtClean="0">
                          <a:solidFill>
                            <a:schemeClr val="tx1"/>
                          </a:solidFill>
                        </a:rPr>
                        <a:t>否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102727" marR="102727" marT="51364" marB="51364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79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1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ea"/>
                          <a:sym typeface="+mn-lt"/>
                        </a:rPr>
                        <a:t>特殊定制</a:t>
                      </a:r>
                      <a:endParaRPr kumimoji="0" lang="en-US" altLang="zh-CN" sz="11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accent1">
                            <a:lumMod val="7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102727" marR="102727" marT="51364" marB="51364" anchor="ctr">
                    <a:lnR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0126378"/>
                  </a:ext>
                </a:extLst>
              </a:tr>
              <a:tr h="355073">
                <a:tc>
                  <a:txBody>
                    <a:bodyPr/>
                    <a:lstStyle/>
                    <a:p>
                      <a:pPr marL="0" marR="0" lvl="0" indent="0" algn="l" defTabSz="68579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b="0" kern="1200" dirty="0" smtClean="0">
                          <a:solidFill>
                            <a:schemeClr val="tx1"/>
                          </a:solidFill>
                          <a:latin typeface="+mn-lt"/>
                          <a:ea typeface="+mj-ea"/>
                          <a:cs typeface="+mn-ea"/>
                          <a:sym typeface="+mn-lt"/>
                        </a:rPr>
                        <a:t>Catering</a:t>
                      </a:r>
                      <a:r>
                        <a:rPr lang="en-US" altLang="zh-CN" sz="11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j-ea"/>
                          <a:cs typeface="+mn-ea"/>
                          <a:sym typeface="+mn-lt"/>
                        </a:rPr>
                        <a:t> </a:t>
                      </a:r>
                      <a:r>
                        <a:rPr lang="zh-CN" altLang="en-US" sz="1100" b="0" kern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ea"/>
                          <a:sym typeface="+mn-lt"/>
                        </a:rPr>
                        <a:t>餐饮</a:t>
                      </a:r>
                      <a:endParaRPr lang="en-US" altLang="zh-CN" sz="1100" b="0" kern="120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  <a:cs typeface="+mn-ea"/>
                        <a:sym typeface="+mn-lt"/>
                      </a:endParaRPr>
                    </a:p>
                  </a:txBody>
                  <a:tcPr marL="102727" marR="102727" marT="51364" marB="51364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79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b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RMB XX,XXX</a:t>
                      </a:r>
                    </a:p>
                  </a:txBody>
                  <a:tcPr marL="102727" marR="102727" marT="51364" marB="51364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79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b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RMB XX,XXX</a:t>
                      </a:r>
                    </a:p>
                  </a:txBody>
                  <a:tcPr marL="102727" marR="102727" marT="51364" marB="51364" anchor="ctr">
                    <a:solidFill>
                      <a:srgbClr val="F2F3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79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100" dirty="0" smtClean="0">
                          <a:solidFill>
                            <a:schemeClr val="tx1"/>
                          </a:solidFill>
                        </a:rPr>
                        <a:t>是</a:t>
                      </a:r>
                      <a:r>
                        <a:rPr lang="en-US" altLang="zh-CN" sz="1100" dirty="0" smtClean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zh-CN" altLang="en-US" sz="1100" dirty="0" smtClean="0">
                          <a:solidFill>
                            <a:schemeClr val="tx1"/>
                          </a:solidFill>
                        </a:rPr>
                        <a:t>否</a:t>
                      </a:r>
                      <a:endParaRPr lang="en-US" sz="110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102727" marR="102727" marT="51364" marB="51364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accent1"/>
                          </a:solidFill>
                        </a:rPr>
                        <a:t>/</a:t>
                      </a:r>
                      <a:endParaRPr lang="en-US" sz="1100" dirty="0">
                        <a:solidFill>
                          <a:schemeClr val="accent1"/>
                        </a:solidFill>
                      </a:endParaRPr>
                    </a:p>
                  </a:txBody>
                  <a:tcPr marL="102727" marR="102727" marT="51364" marB="51364" anchor="ctr">
                    <a:lnR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0890304"/>
                  </a:ext>
                </a:extLst>
              </a:tr>
              <a:tr h="355073">
                <a:tc>
                  <a:txBody>
                    <a:bodyPr/>
                    <a:lstStyle/>
                    <a:p>
                      <a:pPr marL="0" marR="0" lvl="0" indent="0" algn="l" defTabSz="68579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b="0" kern="1200" dirty="0" smtClean="0">
                          <a:solidFill>
                            <a:schemeClr val="tx1"/>
                          </a:solidFill>
                          <a:latin typeface="+mn-lt"/>
                          <a:ea typeface="+mj-ea"/>
                          <a:cs typeface="+mn-ea"/>
                          <a:sym typeface="+mn-lt"/>
                        </a:rPr>
                        <a:t>Others</a:t>
                      </a:r>
                      <a:r>
                        <a:rPr lang="en-US" altLang="zh-CN" sz="11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j-ea"/>
                          <a:cs typeface="+mn-ea"/>
                          <a:sym typeface="+mn-lt"/>
                        </a:rPr>
                        <a:t> </a:t>
                      </a:r>
                      <a:r>
                        <a:rPr lang="zh-CN" altLang="en-US" sz="1100" b="0" kern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ea"/>
                          <a:sym typeface="+mn-lt"/>
                        </a:rPr>
                        <a:t>其他</a:t>
                      </a:r>
                      <a:endParaRPr lang="en-US" altLang="zh-CN" sz="1100" b="0" kern="120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  <a:cs typeface="+mn-ea"/>
                        <a:sym typeface="+mn-lt"/>
                      </a:endParaRPr>
                    </a:p>
                  </a:txBody>
                  <a:tcPr marL="102727" marR="102727" marT="51364" marB="51364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79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b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RMB XX,XXX</a:t>
                      </a:r>
                    </a:p>
                  </a:txBody>
                  <a:tcPr marL="102727" marR="102727" marT="51364" marB="51364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79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b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RMB XX,XXX</a:t>
                      </a:r>
                    </a:p>
                  </a:txBody>
                  <a:tcPr marL="102727" marR="102727" marT="51364" marB="51364" anchor="ctr">
                    <a:solidFill>
                      <a:srgbClr val="F2F3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79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100" dirty="0" smtClean="0">
                          <a:solidFill>
                            <a:schemeClr val="tx1"/>
                          </a:solidFill>
                        </a:rPr>
                        <a:t>是</a:t>
                      </a:r>
                      <a:r>
                        <a:rPr lang="en-US" altLang="zh-CN" sz="1100" dirty="0" smtClean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zh-CN" altLang="en-US" sz="1100" dirty="0" smtClean="0">
                          <a:solidFill>
                            <a:schemeClr val="tx1"/>
                          </a:solidFill>
                        </a:rPr>
                        <a:t>否</a:t>
                      </a:r>
                      <a:endParaRPr lang="en-US" sz="110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102727" marR="102727" marT="51364" marB="51364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accent1"/>
                          </a:solidFill>
                        </a:rPr>
                        <a:t>/</a:t>
                      </a:r>
                      <a:endParaRPr lang="en-US" sz="1100" dirty="0">
                        <a:solidFill>
                          <a:schemeClr val="accent1"/>
                        </a:solidFill>
                      </a:endParaRPr>
                    </a:p>
                  </a:txBody>
                  <a:tcPr marL="102727" marR="102727" marT="51364" marB="51364" anchor="ctr">
                    <a:lnR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8866000"/>
                  </a:ext>
                </a:extLst>
              </a:tr>
            </a:tbl>
          </a:graphicData>
        </a:graphic>
      </p:graphicFrame>
      <p:graphicFrame>
        <p:nvGraphicFramePr>
          <p:cNvPr id="13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9898088"/>
              </p:ext>
            </p:extLst>
          </p:nvPr>
        </p:nvGraphicFramePr>
        <p:xfrm>
          <a:off x="544310" y="2851222"/>
          <a:ext cx="11048534" cy="31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48534">
                  <a:extLst>
                    <a:ext uri="{9D8B030D-6E8A-4147-A177-3AD203B41FA5}">
                      <a16:colId xmlns:a16="http://schemas.microsoft.com/office/drawing/2014/main" val="1357581311"/>
                    </a:ext>
                  </a:extLst>
                </a:gridCol>
              </a:tblGrid>
              <a:tr h="313200"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US" altLang="zh-CN" sz="1300" b="1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Spending Overview </a:t>
                      </a:r>
                      <a:r>
                        <a:rPr lang="zh-CN" altLang="en-US" sz="1300" b="1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费用总计</a:t>
                      </a:r>
                    </a:p>
                  </a:txBody>
                  <a:tcPr marL="102727" marR="102727" marT="51364" marB="51364" anchor="ctr">
                    <a:lnL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35830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18433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2"/>
          <p:cNvSpPr txBox="1">
            <a:spLocks/>
          </p:cNvSpPr>
          <p:nvPr/>
        </p:nvSpPr>
        <p:spPr>
          <a:xfrm>
            <a:off x="587141" y="675516"/>
            <a:ext cx="11032602" cy="474878"/>
          </a:xfrm>
          <a:prstGeom prst="rect">
            <a:avLst/>
          </a:prstGeom>
        </p:spPr>
        <p:txBody>
          <a:bodyPr anchor="b" anchorCtr="0"/>
          <a:lstStyle>
            <a:lvl1pPr algn="l" defTabSz="685792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1270" b="0" i="0" kern="1200" spc="-8" baseline="0">
                <a:solidFill>
                  <a:schemeClr val="tx1"/>
                </a:solidFill>
                <a:latin typeface="Bentley Light" panose="020B0404020201020102" pitchFamily="34" charset="77"/>
                <a:ea typeface="+mj-ea"/>
                <a:cs typeface="+mj-cs"/>
              </a:defRPr>
            </a:lvl1pPr>
          </a:lstStyle>
          <a:p>
            <a:pPr defTabSz="813898"/>
            <a:r>
              <a:rPr lang="en-US" altLang="zh-CN" sz="1899" spc="-9" dirty="0">
                <a:solidFill>
                  <a:srgbClr val="232323"/>
                </a:solidFill>
                <a:latin typeface="+mn-lt"/>
                <a:ea typeface="+mn-ea"/>
                <a:cs typeface="+mn-ea"/>
                <a:sym typeface="+mn-lt"/>
              </a:rPr>
              <a:t>Rundown / Agenda </a:t>
            </a:r>
            <a:r>
              <a:rPr lang="zh-CN" altLang="en-US" sz="1899" spc="-9" dirty="0">
                <a:solidFill>
                  <a:srgbClr val="232323"/>
                </a:solidFill>
                <a:latin typeface="+mn-lt"/>
                <a:ea typeface="+mn-ea"/>
                <a:cs typeface="+mn-ea"/>
                <a:sym typeface="+mn-lt"/>
              </a:rPr>
              <a:t>活动流程</a:t>
            </a:r>
            <a:endParaRPr lang="en-US" sz="1899" spc="-9" dirty="0">
              <a:solidFill>
                <a:srgbClr val="232323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graphicFrame>
        <p:nvGraphicFramePr>
          <p:cNvPr id="9" name="Chart Placeholder 1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24130776"/>
              </p:ext>
            </p:extLst>
          </p:nvPr>
        </p:nvGraphicFramePr>
        <p:xfrm>
          <a:off x="539750" y="1254424"/>
          <a:ext cx="11079993" cy="47629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904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895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1918">
                <a:tc>
                  <a:txBody>
                    <a:bodyPr/>
                    <a:lstStyle/>
                    <a:p>
                      <a:pPr marL="0" algn="ctr" defTabSz="685792" rtl="0" eaLnBrk="1" latinLnBrk="0" hangingPunct="1">
                        <a:lnSpc>
                          <a:spcPct val="130000"/>
                        </a:lnSpc>
                      </a:pPr>
                      <a:r>
                        <a:rPr lang="en-US" altLang="zh-CN" sz="14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Period </a:t>
                      </a:r>
                      <a:r>
                        <a:rPr lang="zh-CN" altLang="en-US" sz="14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时间</a:t>
                      </a:r>
                      <a:endParaRPr lang="zh-CN" altLang="en-US" sz="14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108522" marR="108522" marT="54261" marB="54261" anchor="ctr">
                    <a:lnL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685792" rtl="0" eaLnBrk="1" latinLnBrk="0" hangingPunct="1">
                        <a:lnSpc>
                          <a:spcPct val="130000"/>
                        </a:lnSpc>
                      </a:pPr>
                      <a:r>
                        <a:rPr lang="en-US" altLang="zh-CN" sz="14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Process </a:t>
                      </a:r>
                      <a:r>
                        <a:rPr lang="zh-CN" altLang="en-US" sz="14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流程</a:t>
                      </a:r>
                      <a:endParaRPr lang="zh-CN" altLang="en-US" sz="14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108522" marR="108522" marT="54261" marB="5426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66223">
                <a:tc>
                  <a:txBody>
                    <a:bodyPr/>
                    <a:lstStyle/>
                    <a:p>
                      <a:pPr marL="0" marR="0" lvl="0" indent="0" algn="ctr" defTabSz="685792" rtl="0" eaLnBrk="1" fontAlgn="auto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XX：XX - XX：XX</a:t>
                      </a:r>
                    </a:p>
                  </a:txBody>
                  <a:tcPr marL="108666" marR="108666" marT="108522" marB="108522" anchor="ctr">
                    <a:lnL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792" rtl="0" eaLnBrk="1" fontAlgn="auto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XXXX</a:t>
                      </a:r>
                    </a:p>
                    <a:p>
                      <a:pPr marL="0" marR="0" lvl="0" indent="0" algn="l" defTabSz="685792" rtl="0" eaLnBrk="1" fontAlgn="auto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XXXX</a:t>
                      </a:r>
                    </a:p>
                    <a:p>
                      <a:pPr marL="0" marR="0" lvl="0" indent="0" algn="l" defTabSz="685792" rtl="0" eaLnBrk="1" fontAlgn="auto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XXXX</a:t>
                      </a:r>
                      <a:endParaRPr lang="en-US" altLang="zh-CN" sz="12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108666" marR="108666" marT="108522" marB="108522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51591">
                <a:tc>
                  <a:txBody>
                    <a:bodyPr/>
                    <a:lstStyle/>
                    <a:p>
                      <a:pPr marL="0" marR="0" lvl="0" indent="0" algn="ctr" defTabSz="685792" rtl="0" eaLnBrk="1" fontAlgn="auto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2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108666" marR="108666" marT="108522" marB="108522" anchor="ctr">
                    <a:lnL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792" rtl="0" eaLnBrk="1" fontAlgn="auto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2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108666" marR="108666" marT="108522" marB="108522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51591">
                <a:tc>
                  <a:txBody>
                    <a:bodyPr/>
                    <a:lstStyle/>
                    <a:p>
                      <a:pPr marL="0" marR="0" lvl="0" indent="0" algn="ctr" defTabSz="685792" rtl="0" eaLnBrk="1" fontAlgn="auto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2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108666" marR="108666" marT="108522" marB="108522" anchor="ctr">
                    <a:lnL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792" rtl="0" eaLnBrk="1" fontAlgn="auto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2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108666" marR="108666" marT="108522" marB="108522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51591">
                <a:tc>
                  <a:txBody>
                    <a:bodyPr/>
                    <a:lstStyle/>
                    <a:p>
                      <a:pPr marL="0" marR="0" lvl="0" indent="0" algn="ctr" defTabSz="685792" rtl="0" eaLnBrk="1" fontAlgn="auto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2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108666" marR="108666" marT="108522" marB="108522" anchor="ctr">
                    <a:lnL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BB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792" rtl="0" eaLnBrk="1" fontAlgn="auto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2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108666" marR="108666" marT="108522" marB="108522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BB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1085210" fontAlgn="base">
              <a:spcBef>
                <a:spcPct val="0"/>
              </a:spcBef>
              <a:spcAft>
                <a:spcPct val="0"/>
              </a:spcAft>
              <a:defRPr/>
            </a:pPr>
            <a:fld id="{C1A46B1E-1CF5-4801-894B-F57DA2C6389A}" type="slidenum">
              <a:rPr lang="en-GB">
                <a:solidFill>
                  <a:srgbClr val="232323"/>
                </a:solidFill>
                <a:latin typeface="+mn-lt"/>
                <a:cs typeface="+mn-ea"/>
                <a:sym typeface="+mn-lt"/>
              </a:rPr>
              <a:pPr defTabSz="1085210" fontAlgn="base">
                <a:spcBef>
                  <a:spcPct val="0"/>
                </a:spcBef>
                <a:spcAft>
                  <a:spcPct val="0"/>
                </a:spcAft>
                <a:defRPr/>
              </a:pPr>
              <a:t>7</a:t>
            </a:fld>
            <a:endParaRPr lang="en-GB" dirty="0">
              <a:solidFill>
                <a:srgbClr val="232323"/>
              </a:solidFill>
              <a:latin typeface="+mn-lt"/>
              <a:cs typeface="+mn-ea"/>
              <a:sym typeface="+mn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965609" y="3128210"/>
            <a:ext cx="38772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cs typeface="+mn-ea"/>
                <a:sym typeface="+mn-lt"/>
              </a:rPr>
              <a:t>请提供详细的活动流程，精确到分钟</a:t>
            </a:r>
            <a:endParaRPr lang="en-US" dirty="0">
              <a:cs typeface="+mn-ea"/>
              <a:sym typeface="+mn-lt"/>
            </a:endParaRPr>
          </a:p>
        </p:txBody>
      </p:sp>
      <p:sp>
        <p:nvSpPr>
          <p:cNvPr id="7" name="Footer Placeholder 3"/>
          <p:cNvSpPr txBox="1">
            <a:spLocks/>
          </p:cNvSpPr>
          <p:nvPr/>
        </p:nvSpPr>
        <p:spPr>
          <a:xfrm>
            <a:off x="544315" y="268940"/>
            <a:ext cx="3809839" cy="214074"/>
          </a:xfrm>
          <a:prstGeom prst="rect">
            <a:avLst/>
          </a:prstGeom>
        </p:spPr>
        <p:txBody>
          <a:bodyPr lIns="0" tIns="0" rIns="0" bIns="0" anchor="b" anchorCtr="0"/>
          <a:lstStyle>
            <a:defPPr>
              <a:defRPr lang="en-GB"/>
            </a:defPPr>
            <a:lvl1pPr marL="0" marR="0" indent="0" algn="l" defTabSz="4076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7" b="0" i="0" kern="1200">
                <a:solidFill>
                  <a:schemeClr val="tx1"/>
                </a:solidFill>
                <a:latin typeface="Bentley Light" panose="020B0404020201020102" pitchFamily="34" charset="77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tx1"/>
                </a:solidFill>
                <a:latin typeface="Gill Sans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tx1"/>
                </a:solidFill>
                <a:latin typeface="Gill Sans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tx1"/>
                </a:solidFill>
                <a:latin typeface="Gill Sans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tx1"/>
                </a:solidFill>
                <a:latin typeface="Gill Sans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3200" b="1" kern="1200">
                <a:solidFill>
                  <a:schemeClr val="tx1"/>
                </a:solidFill>
                <a:latin typeface="Gill Sans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3200" b="1" kern="1200">
                <a:solidFill>
                  <a:schemeClr val="tx1"/>
                </a:solidFill>
                <a:latin typeface="Gill Sans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3200" b="1" kern="1200">
                <a:solidFill>
                  <a:schemeClr val="tx1"/>
                </a:solidFill>
                <a:latin typeface="Gill Sans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3200" b="1" kern="1200">
                <a:solidFill>
                  <a:schemeClr val="tx1"/>
                </a:solidFill>
                <a:latin typeface="Gill Sans" pitchFamily="34" charset="0"/>
                <a:ea typeface="ＭＳ Ｐゴシック" pitchFamily="34" charset="-128"/>
                <a:cs typeface="+mn-cs"/>
              </a:defRPr>
            </a:lvl9pPr>
          </a:lstStyle>
          <a:p>
            <a:r>
              <a:rPr lang="en-US" altLang="zh-CN" sz="1050" dirty="0" smtClean="0"/>
              <a:t>Bentley Coop Fund Application - Event Report</a:t>
            </a:r>
            <a:endParaRPr lang="en-US" altLang="zh-CN" sz="1050" dirty="0"/>
          </a:p>
        </p:txBody>
      </p:sp>
    </p:spTree>
    <p:extLst>
      <p:ext uri="{BB962C8B-B14F-4D97-AF65-F5344CB8AC3E}">
        <p14:creationId xmlns:p14="http://schemas.microsoft.com/office/powerpoint/2010/main" val="1468736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539015" y="1730368"/>
            <a:ext cx="11080728" cy="4593430"/>
            <a:chOff x="181914" y="1426463"/>
            <a:chExt cx="9940530" cy="3182113"/>
          </a:xfrm>
        </p:grpSpPr>
        <p:sp>
          <p:nvSpPr>
            <p:cNvPr id="10" name="Rectangle 9"/>
            <p:cNvSpPr/>
            <p:nvPr/>
          </p:nvSpPr>
          <p:spPr>
            <a:xfrm>
              <a:off x="181914" y="1426463"/>
              <a:ext cx="4905554" cy="31821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 cmpd="sng">
              <a:noFill/>
              <a:miter lim="800000"/>
              <a:headEnd/>
              <a:tailEnd/>
            </a:ln>
          </p:spPr>
          <p:txBody>
            <a:bodyPr wrap="square" lIns="85451" rIns="85451" rtlCol="0" anchor="t">
              <a:prstTxWarp prst="textNoShape">
                <a:avLst/>
              </a:prstTxWarp>
              <a:noAutofit/>
            </a:bodyPr>
            <a:lstStyle/>
            <a:p>
              <a:pPr defTabSz="108521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187" dirty="0">
                <a:solidFill>
                  <a:srgbClr val="232323"/>
                </a:solidFill>
                <a:cs typeface="+mn-ea"/>
                <a:sym typeface="+mn-lt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5216890" y="1426463"/>
              <a:ext cx="4905554" cy="31821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 cmpd="sng">
              <a:noFill/>
              <a:miter lim="800000"/>
              <a:headEnd/>
              <a:tailEnd/>
            </a:ln>
          </p:spPr>
          <p:txBody>
            <a:bodyPr wrap="square" lIns="85451" rIns="85451" rtlCol="0" anchor="t">
              <a:prstTxWarp prst="textNoShape">
                <a:avLst/>
              </a:prstTxWarp>
              <a:noAutofit/>
            </a:bodyPr>
            <a:lstStyle/>
            <a:p>
              <a:pPr defTabSz="108521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187" dirty="0">
                <a:solidFill>
                  <a:srgbClr val="232323"/>
                </a:solidFill>
                <a:cs typeface="+mn-ea"/>
                <a:sym typeface="+mn-lt"/>
              </a:endParaRPr>
            </a:p>
          </p:txBody>
        </p:sp>
      </p:grpSp>
      <p:sp>
        <p:nvSpPr>
          <p:cNvPr id="7" name="Rectangle 6"/>
          <p:cNvSpPr/>
          <p:nvPr/>
        </p:nvSpPr>
        <p:spPr>
          <a:xfrm>
            <a:off x="538850" y="1123920"/>
            <a:ext cx="5468560" cy="530658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pPr algn="ctr" defTabSz="1085210" eaLnBrk="0" fontAlgn="base" hangingPunct="0">
              <a:spcBef>
                <a:spcPct val="0"/>
              </a:spcBef>
              <a:spcAft>
                <a:spcPct val="0"/>
              </a:spcAft>
              <a:buSzPct val="100000"/>
            </a:pPr>
            <a:r>
              <a:rPr lang="en-US" altLang="zh-CN" sz="1400" b="1" dirty="0">
                <a:solidFill>
                  <a:srgbClr val="FFFFFF"/>
                </a:solidFill>
                <a:cs typeface="+mn-ea"/>
                <a:sym typeface="+mn-lt"/>
              </a:rPr>
              <a:t>Actual venue photos </a:t>
            </a:r>
          </a:p>
          <a:p>
            <a:pPr algn="ctr" defTabSz="1085210" eaLnBrk="0" fontAlgn="base" hangingPunct="0">
              <a:spcBef>
                <a:spcPct val="0"/>
              </a:spcBef>
              <a:spcAft>
                <a:spcPct val="0"/>
              </a:spcAft>
              <a:buSzPct val="100000"/>
            </a:pPr>
            <a:r>
              <a:rPr lang="zh-CN" altLang="en-US" sz="1400" b="1" dirty="0">
                <a:solidFill>
                  <a:srgbClr val="FFFFFF"/>
                </a:solidFill>
                <a:cs typeface="+mn-ea"/>
                <a:sym typeface="+mn-lt"/>
              </a:rPr>
              <a:t>场地实景照片</a:t>
            </a:r>
          </a:p>
        </p:txBody>
      </p:sp>
      <p:sp>
        <p:nvSpPr>
          <p:cNvPr id="14" name="Title 12"/>
          <p:cNvSpPr txBox="1">
            <a:spLocks/>
          </p:cNvSpPr>
          <p:nvPr/>
        </p:nvSpPr>
        <p:spPr>
          <a:xfrm>
            <a:off x="539015" y="677777"/>
            <a:ext cx="11080728" cy="446143"/>
          </a:xfrm>
          <a:prstGeom prst="rect">
            <a:avLst/>
          </a:prstGeom>
        </p:spPr>
        <p:txBody>
          <a:bodyPr anchor="b" anchorCtr="0"/>
          <a:lstStyle>
            <a:defPPr>
              <a:defRPr lang="en-US"/>
            </a:defPPr>
            <a:lvl1pPr defTabSz="813898">
              <a:lnSpc>
                <a:spcPct val="85000"/>
              </a:lnSpc>
              <a:spcBef>
                <a:spcPct val="0"/>
              </a:spcBef>
              <a:buNone/>
              <a:defRPr sz="1899" b="0" i="0" spc="-9" baseline="0">
                <a:solidFill>
                  <a:srgbClr val="232323"/>
                </a:solidFill>
                <a:cs typeface="+mn-ea"/>
              </a:defRPr>
            </a:lvl1pPr>
          </a:lstStyle>
          <a:p>
            <a:r>
              <a:rPr lang="en-US" dirty="0" smtClean="0">
                <a:sym typeface="+mn-lt"/>
              </a:rPr>
              <a:t>Event Photo - </a:t>
            </a:r>
            <a:r>
              <a:rPr lang="en-US" dirty="0">
                <a:sym typeface="+mn-lt"/>
              </a:rPr>
              <a:t>Venue </a:t>
            </a:r>
            <a:r>
              <a:rPr lang="zh-CN" altLang="en-US" dirty="0">
                <a:sym typeface="+mn-lt"/>
              </a:rPr>
              <a:t>场地照片</a:t>
            </a:r>
            <a:endParaRPr lang="en-US" dirty="0">
              <a:sym typeface="+mn-lt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1085210" fontAlgn="base">
              <a:spcBef>
                <a:spcPct val="0"/>
              </a:spcBef>
              <a:spcAft>
                <a:spcPct val="0"/>
              </a:spcAft>
              <a:defRPr/>
            </a:pPr>
            <a:fld id="{C1A46B1E-1CF5-4801-894B-F57DA2C6389A}" type="slidenum">
              <a:rPr lang="en-GB">
                <a:solidFill>
                  <a:srgbClr val="232323"/>
                </a:solidFill>
                <a:latin typeface="+mn-lt"/>
                <a:cs typeface="+mn-ea"/>
                <a:sym typeface="+mn-lt"/>
              </a:rPr>
              <a:pPr defTabSz="1085210" fontAlgn="base">
                <a:spcBef>
                  <a:spcPct val="0"/>
                </a:spcBef>
                <a:spcAft>
                  <a:spcPct val="0"/>
                </a:spcAft>
                <a:defRPr/>
              </a:pPr>
              <a:t>8</a:t>
            </a:fld>
            <a:endParaRPr lang="en-GB" dirty="0">
              <a:solidFill>
                <a:srgbClr val="232323"/>
              </a:solidFill>
              <a:latin typeface="+mn-lt"/>
              <a:cs typeface="+mn-ea"/>
              <a:sym typeface="+mn-lt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151512" y="1123920"/>
            <a:ext cx="5468560" cy="530658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pPr algn="ctr" defTabSz="1085210" eaLnBrk="0" fontAlgn="base" hangingPunct="0">
              <a:spcBef>
                <a:spcPct val="0"/>
              </a:spcBef>
              <a:spcAft>
                <a:spcPct val="0"/>
              </a:spcAft>
              <a:buSzPct val="100000"/>
            </a:pPr>
            <a:r>
              <a:rPr lang="en-US" altLang="zh-CN" sz="1400" b="1" dirty="0">
                <a:solidFill>
                  <a:srgbClr val="FFFFFF"/>
                </a:solidFill>
                <a:cs typeface="+mn-ea"/>
                <a:sym typeface="+mn-lt"/>
              </a:rPr>
              <a:t>Actual venue photos </a:t>
            </a:r>
          </a:p>
          <a:p>
            <a:pPr algn="ctr" defTabSz="1085210" eaLnBrk="0" fontAlgn="base" hangingPunct="0">
              <a:spcBef>
                <a:spcPct val="0"/>
              </a:spcBef>
              <a:spcAft>
                <a:spcPct val="0"/>
              </a:spcAft>
              <a:buSzPct val="100000"/>
            </a:pPr>
            <a:r>
              <a:rPr lang="zh-CN" altLang="en-US" sz="1400" b="1" dirty="0">
                <a:solidFill>
                  <a:srgbClr val="FFFFFF"/>
                </a:solidFill>
                <a:cs typeface="+mn-ea"/>
                <a:sym typeface="+mn-lt"/>
              </a:rPr>
              <a:t>场地内部照片</a:t>
            </a:r>
          </a:p>
        </p:txBody>
      </p:sp>
      <p:sp>
        <p:nvSpPr>
          <p:cNvPr id="16" name="Footer Placeholder 3"/>
          <p:cNvSpPr txBox="1">
            <a:spLocks/>
          </p:cNvSpPr>
          <p:nvPr/>
        </p:nvSpPr>
        <p:spPr>
          <a:xfrm>
            <a:off x="544315" y="268940"/>
            <a:ext cx="3809839" cy="214074"/>
          </a:xfrm>
          <a:prstGeom prst="rect">
            <a:avLst/>
          </a:prstGeom>
        </p:spPr>
        <p:txBody>
          <a:bodyPr lIns="0" tIns="0" rIns="0" bIns="0" anchor="b" anchorCtr="0"/>
          <a:lstStyle>
            <a:defPPr>
              <a:defRPr lang="en-GB"/>
            </a:defPPr>
            <a:lvl1pPr marL="0" marR="0" indent="0" algn="l" defTabSz="4076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7" b="0" i="0" kern="1200">
                <a:solidFill>
                  <a:schemeClr val="tx1"/>
                </a:solidFill>
                <a:latin typeface="Bentley Light" panose="020B0404020201020102" pitchFamily="34" charset="77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tx1"/>
                </a:solidFill>
                <a:latin typeface="Gill Sans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tx1"/>
                </a:solidFill>
                <a:latin typeface="Gill Sans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tx1"/>
                </a:solidFill>
                <a:latin typeface="Gill Sans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tx1"/>
                </a:solidFill>
                <a:latin typeface="Gill Sans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3200" b="1" kern="1200">
                <a:solidFill>
                  <a:schemeClr val="tx1"/>
                </a:solidFill>
                <a:latin typeface="Gill Sans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3200" b="1" kern="1200">
                <a:solidFill>
                  <a:schemeClr val="tx1"/>
                </a:solidFill>
                <a:latin typeface="Gill Sans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3200" b="1" kern="1200">
                <a:solidFill>
                  <a:schemeClr val="tx1"/>
                </a:solidFill>
                <a:latin typeface="Gill Sans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3200" b="1" kern="1200">
                <a:solidFill>
                  <a:schemeClr val="tx1"/>
                </a:solidFill>
                <a:latin typeface="Gill Sans" pitchFamily="34" charset="0"/>
                <a:ea typeface="ＭＳ Ｐゴシック" pitchFamily="34" charset="-128"/>
                <a:cs typeface="+mn-cs"/>
              </a:defRPr>
            </a:lvl9pPr>
          </a:lstStyle>
          <a:p>
            <a:r>
              <a:rPr lang="en-US" altLang="zh-CN" sz="1050" dirty="0" smtClean="0"/>
              <a:t>Bentley Coop Fund Application - Event Report</a:t>
            </a:r>
            <a:endParaRPr lang="en-US" altLang="zh-CN" sz="1050" dirty="0"/>
          </a:p>
        </p:txBody>
      </p:sp>
    </p:spTree>
    <p:extLst>
      <p:ext uri="{BB962C8B-B14F-4D97-AF65-F5344CB8AC3E}">
        <p14:creationId xmlns:p14="http://schemas.microsoft.com/office/powerpoint/2010/main" val="1540801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539015" y="1562582"/>
            <a:ext cx="11080728" cy="4761216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cmpd="sng">
            <a:noFill/>
            <a:miter lim="800000"/>
            <a:headEnd/>
            <a:tailEnd/>
          </a:ln>
        </p:spPr>
        <p:txBody>
          <a:bodyPr wrap="square" lIns="85451" rIns="85451" rtlCol="0" anchor="t">
            <a:prstTxWarp prst="textNoShape">
              <a:avLst/>
            </a:prstTxWarp>
            <a:noAutofit/>
          </a:bodyPr>
          <a:lstStyle/>
          <a:p>
            <a:pPr defTabSz="1085210" fontAlgn="base">
              <a:spcBef>
                <a:spcPct val="0"/>
              </a:spcBef>
              <a:spcAft>
                <a:spcPct val="0"/>
              </a:spcAft>
            </a:pPr>
            <a:endParaRPr lang="zh-CN" altLang="en-US" sz="1187" dirty="0">
              <a:solidFill>
                <a:srgbClr val="232323"/>
              </a:solidFill>
              <a:cs typeface="+mn-ea"/>
              <a:sym typeface="+mn-lt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38849" y="1123920"/>
            <a:ext cx="11081395" cy="307777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pPr algn="ctr" defTabSz="1085210" eaLnBrk="0" fontAlgn="base" hangingPunct="0">
              <a:spcBef>
                <a:spcPct val="0"/>
              </a:spcBef>
              <a:spcAft>
                <a:spcPct val="0"/>
              </a:spcAft>
              <a:buSzPct val="100000"/>
            </a:pPr>
            <a:r>
              <a:rPr lang="en-US" altLang="zh-CN" sz="1400" b="1" dirty="0" smtClean="0">
                <a:solidFill>
                  <a:srgbClr val="FFFFFF"/>
                </a:solidFill>
                <a:cs typeface="+mn-ea"/>
                <a:sym typeface="+mn-lt"/>
              </a:rPr>
              <a:t>Vehicle</a:t>
            </a:r>
            <a:r>
              <a:rPr lang="zh-CN" altLang="en-US" sz="1400" b="1" dirty="0" smtClean="0">
                <a:solidFill>
                  <a:srgbClr val="FFFFFF"/>
                </a:solidFill>
                <a:cs typeface="+mn-ea"/>
                <a:sym typeface="+mn-lt"/>
              </a:rPr>
              <a:t> </a:t>
            </a:r>
            <a:r>
              <a:rPr lang="en-US" altLang="zh-CN" sz="1400" b="1" dirty="0" smtClean="0">
                <a:solidFill>
                  <a:srgbClr val="FFFFFF"/>
                </a:solidFill>
                <a:cs typeface="+mn-ea"/>
                <a:sym typeface="+mn-lt"/>
              </a:rPr>
              <a:t>- </a:t>
            </a:r>
            <a:r>
              <a:rPr lang="zh-CN" altLang="en-US" sz="1400" b="1" dirty="0" smtClean="0">
                <a:solidFill>
                  <a:srgbClr val="FFFFFF"/>
                </a:solidFill>
                <a:cs typeface="+mn-ea"/>
                <a:sym typeface="+mn-lt"/>
              </a:rPr>
              <a:t>车辆照片（动态</a:t>
            </a:r>
            <a:r>
              <a:rPr lang="en-US" altLang="zh-CN" sz="1400" b="1" dirty="0" smtClean="0">
                <a:solidFill>
                  <a:srgbClr val="FFFFFF"/>
                </a:solidFill>
                <a:cs typeface="+mn-ea"/>
                <a:sym typeface="+mn-lt"/>
              </a:rPr>
              <a:t>&amp;</a:t>
            </a:r>
            <a:r>
              <a:rPr lang="zh-CN" altLang="en-US" sz="1400" b="1" dirty="0" smtClean="0">
                <a:solidFill>
                  <a:srgbClr val="FFFFFF"/>
                </a:solidFill>
                <a:cs typeface="+mn-ea"/>
                <a:sym typeface="+mn-lt"/>
              </a:rPr>
              <a:t>静态）</a:t>
            </a:r>
            <a:endParaRPr lang="zh-CN" altLang="en-US" sz="1400" b="1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14" name="Title 12"/>
          <p:cNvSpPr txBox="1">
            <a:spLocks/>
          </p:cNvSpPr>
          <p:nvPr/>
        </p:nvSpPr>
        <p:spPr>
          <a:xfrm>
            <a:off x="539015" y="677777"/>
            <a:ext cx="11080728" cy="446143"/>
          </a:xfrm>
          <a:prstGeom prst="rect">
            <a:avLst/>
          </a:prstGeom>
        </p:spPr>
        <p:txBody>
          <a:bodyPr anchor="b" anchorCtr="0"/>
          <a:lstStyle>
            <a:defPPr>
              <a:defRPr lang="en-US"/>
            </a:defPPr>
            <a:lvl1pPr defTabSz="813898">
              <a:lnSpc>
                <a:spcPct val="85000"/>
              </a:lnSpc>
              <a:spcBef>
                <a:spcPct val="0"/>
              </a:spcBef>
              <a:buNone/>
              <a:defRPr sz="1899" b="0" i="0" spc="-9" baseline="0">
                <a:solidFill>
                  <a:srgbClr val="232323"/>
                </a:solidFill>
                <a:cs typeface="+mn-ea"/>
              </a:defRPr>
            </a:lvl1pPr>
          </a:lstStyle>
          <a:p>
            <a:r>
              <a:rPr lang="en-US" dirty="0" smtClean="0">
                <a:sym typeface="+mn-lt"/>
              </a:rPr>
              <a:t>Event Photo - </a:t>
            </a:r>
            <a:r>
              <a:rPr lang="en-US" dirty="0">
                <a:sym typeface="+mn-lt"/>
              </a:rPr>
              <a:t>V</a:t>
            </a:r>
            <a:r>
              <a:rPr lang="en-US" altLang="zh-CN" dirty="0">
                <a:sym typeface="+mn-lt"/>
              </a:rPr>
              <a:t>ehicle</a:t>
            </a:r>
            <a:r>
              <a:rPr lang="en-US" dirty="0">
                <a:sym typeface="+mn-lt"/>
              </a:rPr>
              <a:t> </a:t>
            </a:r>
            <a:r>
              <a:rPr lang="zh-CN" altLang="en-US" dirty="0">
                <a:sym typeface="+mn-lt"/>
              </a:rPr>
              <a:t>车辆照片</a:t>
            </a:r>
            <a:endParaRPr lang="en-US" dirty="0">
              <a:sym typeface="+mn-lt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1085210" fontAlgn="base">
              <a:spcBef>
                <a:spcPct val="0"/>
              </a:spcBef>
              <a:spcAft>
                <a:spcPct val="0"/>
              </a:spcAft>
              <a:defRPr/>
            </a:pPr>
            <a:fld id="{C1A46B1E-1CF5-4801-894B-F57DA2C6389A}" type="slidenum">
              <a:rPr lang="en-GB">
                <a:solidFill>
                  <a:srgbClr val="232323"/>
                </a:solidFill>
                <a:latin typeface="+mn-lt"/>
                <a:cs typeface="+mn-ea"/>
                <a:sym typeface="+mn-lt"/>
              </a:rPr>
              <a:pPr defTabSz="1085210" fontAlgn="base">
                <a:spcBef>
                  <a:spcPct val="0"/>
                </a:spcBef>
                <a:spcAft>
                  <a:spcPct val="0"/>
                </a:spcAft>
                <a:defRPr/>
              </a:pPr>
              <a:t>9</a:t>
            </a:fld>
            <a:endParaRPr lang="en-GB" dirty="0">
              <a:solidFill>
                <a:srgbClr val="232323"/>
              </a:solidFill>
              <a:latin typeface="+mn-lt"/>
              <a:cs typeface="+mn-ea"/>
              <a:sym typeface="+mn-lt"/>
            </a:endParaRPr>
          </a:p>
        </p:txBody>
      </p:sp>
      <p:sp>
        <p:nvSpPr>
          <p:cNvPr id="16" name="Footer Placeholder 3"/>
          <p:cNvSpPr txBox="1">
            <a:spLocks/>
          </p:cNvSpPr>
          <p:nvPr/>
        </p:nvSpPr>
        <p:spPr>
          <a:xfrm>
            <a:off x="544315" y="268940"/>
            <a:ext cx="3809839" cy="214074"/>
          </a:xfrm>
          <a:prstGeom prst="rect">
            <a:avLst/>
          </a:prstGeom>
        </p:spPr>
        <p:txBody>
          <a:bodyPr lIns="0" tIns="0" rIns="0" bIns="0" anchor="b" anchorCtr="0"/>
          <a:lstStyle>
            <a:defPPr>
              <a:defRPr lang="en-GB"/>
            </a:defPPr>
            <a:lvl1pPr marL="0" marR="0" indent="0" algn="l" defTabSz="4076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7" b="0" i="0" kern="1200">
                <a:solidFill>
                  <a:schemeClr val="tx1"/>
                </a:solidFill>
                <a:latin typeface="Bentley Light" panose="020B0404020201020102" pitchFamily="34" charset="77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tx1"/>
                </a:solidFill>
                <a:latin typeface="Gill Sans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tx1"/>
                </a:solidFill>
                <a:latin typeface="Gill Sans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tx1"/>
                </a:solidFill>
                <a:latin typeface="Gill Sans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tx1"/>
                </a:solidFill>
                <a:latin typeface="Gill Sans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3200" b="1" kern="1200">
                <a:solidFill>
                  <a:schemeClr val="tx1"/>
                </a:solidFill>
                <a:latin typeface="Gill Sans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3200" b="1" kern="1200">
                <a:solidFill>
                  <a:schemeClr val="tx1"/>
                </a:solidFill>
                <a:latin typeface="Gill Sans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3200" b="1" kern="1200">
                <a:solidFill>
                  <a:schemeClr val="tx1"/>
                </a:solidFill>
                <a:latin typeface="Gill Sans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3200" b="1" kern="1200">
                <a:solidFill>
                  <a:schemeClr val="tx1"/>
                </a:solidFill>
                <a:latin typeface="Gill Sans" pitchFamily="34" charset="0"/>
                <a:ea typeface="ＭＳ Ｐゴシック" pitchFamily="34" charset="-128"/>
                <a:cs typeface="+mn-cs"/>
              </a:defRPr>
            </a:lvl9pPr>
          </a:lstStyle>
          <a:p>
            <a:r>
              <a:rPr lang="en-US" altLang="zh-CN" sz="1050" dirty="0" smtClean="0"/>
              <a:t>Bentley Coop Fund Application - Event Report</a:t>
            </a:r>
            <a:endParaRPr lang="en-US" altLang="zh-CN" sz="1050" dirty="0"/>
          </a:p>
        </p:txBody>
      </p:sp>
    </p:spTree>
    <p:extLst>
      <p:ext uri="{BB962C8B-B14F-4D97-AF65-F5344CB8AC3E}">
        <p14:creationId xmlns:p14="http://schemas.microsoft.com/office/powerpoint/2010/main" val="653962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SJHNXxCQ9yrmtuaeDJlJQ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b3qhbJ6R0qRsrpej8PbEw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3G2XALUTQEOirmvhxJmg9w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SJHNXxCQ9yrmtuaeDJlJQ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Qw3miQ7.1X1Q3ghpj6faAw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Qw3miQ7.1X1Q3ghpj6faAw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Qw3miQ7.1X1Q3ghpj6faAw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xI7QwSDGFEKBDcoj1l7SdA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b3qhbJ6R0qRsrpej8PbEw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3G2XALUTQEOirmvhxJmg9w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1hz2wouy">
      <a:majorFont>
        <a:latin typeface="Bentley Light" panose="020F0302020204030204"/>
        <a:ea typeface="黑体"/>
        <a:cs typeface=""/>
      </a:majorFont>
      <a:minorFont>
        <a:latin typeface="Bentley Light" panose="020F0502020204030204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_Office Theme">
  <a:themeElements>
    <a:clrScheme name="Custom 1">
      <a:dk1>
        <a:srgbClr val="232323"/>
      </a:dk1>
      <a:lt1>
        <a:srgbClr val="FFFFFF"/>
      </a:lt1>
      <a:dk2>
        <a:srgbClr val="44474E"/>
      </a:dk2>
      <a:lt2>
        <a:srgbClr val="BEC1C6"/>
      </a:lt2>
      <a:accent1>
        <a:srgbClr val="67BC51"/>
      </a:accent1>
      <a:accent2>
        <a:srgbClr val="A0947C"/>
      </a:accent2>
      <a:accent3>
        <a:srgbClr val="284E1E"/>
      </a:accent3>
      <a:accent4>
        <a:srgbClr val="FFF89A"/>
      </a:accent4>
      <a:accent5>
        <a:srgbClr val="9AC1E6"/>
      </a:accent5>
      <a:accent6>
        <a:srgbClr val="D63F20"/>
      </a:accent6>
      <a:hlink>
        <a:srgbClr val="67BC51"/>
      </a:hlink>
      <a:folHlink>
        <a:srgbClr val="284E1E"/>
      </a:folHlink>
    </a:clrScheme>
    <a:fontScheme name="1hz2wouy">
      <a:majorFont>
        <a:latin typeface="Bentley Light" panose="020F0302020204030204"/>
        <a:ea typeface="黑体"/>
        <a:cs typeface=""/>
      </a:majorFont>
      <a:minorFont>
        <a:latin typeface="Bentley Light" panose="020F0502020204030204"/>
        <a:ea typeface="黑体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entley template 2021.potx" id="{C9F80F40-B2B1-4DB6-919B-71F3AAFFE5B0}" vid="{F9D38CA0-4F02-4029-A6BC-9642EF690A5C}"/>
    </a:ext>
  </a:extLst>
</a:theme>
</file>

<file path=ppt/theme/theme3.xml><?xml version="1.0" encoding="utf-8"?>
<a:theme xmlns:a="http://schemas.openxmlformats.org/drawingml/2006/main" name="4_Office Theme">
  <a:themeElements>
    <a:clrScheme name="Custom 1">
      <a:dk1>
        <a:srgbClr val="232323"/>
      </a:dk1>
      <a:lt1>
        <a:srgbClr val="FFFFFF"/>
      </a:lt1>
      <a:dk2>
        <a:srgbClr val="44474E"/>
      </a:dk2>
      <a:lt2>
        <a:srgbClr val="BEC1C6"/>
      </a:lt2>
      <a:accent1>
        <a:srgbClr val="67BC51"/>
      </a:accent1>
      <a:accent2>
        <a:srgbClr val="A0947C"/>
      </a:accent2>
      <a:accent3>
        <a:srgbClr val="284E1E"/>
      </a:accent3>
      <a:accent4>
        <a:srgbClr val="FFF89A"/>
      </a:accent4>
      <a:accent5>
        <a:srgbClr val="9AC1E6"/>
      </a:accent5>
      <a:accent6>
        <a:srgbClr val="D63F20"/>
      </a:accent6>
      <a:hlink>
        <a:srgbClr val="67BC51"/>
      </a:hlink>
      <a:folHlink>
        <a:srgbClr val="284E1E"/>
      </a:folHlink>
    </a:clrScheme>
    <a:fontScheme name="1hz2wouy">
      <a:majorFont>
        <a:latin typeface="Bentley Light" panose="020F0302020204030204"/>
        <a:ea typeface="黑体"/>
        <a:cs typeface=""/>
      </a:majorFont>
      <a:minorFont>
        <a:latin typeface="Bentley Light" panose="020F0502020204030204"/>
        <a:ea typeface="黑体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entley template 2021.potx" id="{C9F80F40-B2B1-4DB6-919B-71F3AAFFE5B0}" vid="{F9D38CA0-4F02-4029-A6BC-9642EF690A5C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1121</Words>
  <Application>Microsoft Office PowerPoint</Application>
  <PresentationFormat>Widescreen</PresentationFormat>
  <Paragraphs>248</Paragraphs>
  <Slides>15</Slides>
  <Notes>9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3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7" baseType="lpstr">
      <vt:lpstr>ＭＳ Ｐゴシック</vt:lpstr>
      <vt:lpstr>黑体</vt:lpstr>
      <vt:lpstr>Arial</vt:lpstr>
      <vt:lpstr>Bentley</vt:lpstr>
      <vt:lpstr>Bentley Light</vt:lpstr>
      <vt:lpstr>Bentley SemiBold</vt:lpstr>
      <vt:lpstr>Calibri</vt:lpstr>
      <vt:lpstr>Gill Sans MT</vt:lpstr>
      <vt:lpstr>Office Theme</vt:lpstr>
      <vt:lpstr>3_Office Theme</vt:lpstr>
      <vt:lpstr>4_Office Theme</vt:lpstr>
      <vt:lpstr>think-cell Slide</vt:lpstr>
      <vt:lpstr>PowerPoint Presentation</vt:lpstr>
      <vt:lpstr>PowerPoint Presentation</vt:lpstr>
      <vt:lpstr>PowerPoint Presentation</vt:lpstr>
      <vt:lpstr>Overview 概述</vt:lpstr>
      <vt:lpstr>PowerPoint Presentation</vt:lpstr>
      <vt:lpstr>Event Budget 费用总览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Volkswagen AG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You, Jianxin (Jessy)</dc:creator>
  <cp:lastModifiedBy>You, Jianxin (Jessy)</cp:lastModifiedBy>
  <cp:revision>47</cp:revision>
  <dcterms:created xsi:type="dcterms:W3CDTF">2022-02-15T07:41:51Z</dcterms:created>
  <dcterms:modified xsi:type="dcterms:W3CDTF">2022-03-09T03:55:24Z</dcterms:modified>
</cp:coreProperties>
</file>